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4382" r:id="rId2"/>
    <p:sldMasterId id="2147484465" r:id="rId3"/>
  </p:sldMasterIdLst>
  <p:notesMasterIdLst>
    <p:notesMasterId r:id="rId24"/>
  </p:notesMasterIdLst>
  <p:sldIdLst>
    <p:sldId id="562" r:id="rId4"/>
    <p:sldId id="563" r:id="rId5"/>
    <p:sldId id="564" r:id="rId6"/>
    <p:sldId id="565" r:id="rId7"/>
    <p:sldId id="566" r:id="rId8"/>
    <p:sldId id="567" r:id="rId9"/>
    <p:sldId id="568" r:id="rId10"/>
    <p:sldId id="569" r:id="rId11"/>
    <p:sldId id="570" r:id="rId12"/>
    <p:sldId id="571" r:id="rId13"/>
    <p:sldId id="572" r:id="rId14"/>
    <p:sldId id="573" r:id="rId15"/>
    <p:sldId id="574" r:id="rId16"/>
    <p:sldId id="575" r:id="rId17"/>
    <p:sldId id="576" r:id="rId18"/>
    <p:sldId id="577" r:id="rId19"/>
    <p:sldId id="578" r:id="rId20"/>
    <p:sldId id="579" r:id="rId21"/>
    <p:sldId id="580" r:id="rId22"/>
    <p:sldId id="420" r:id="rId23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FF"/>
    <a:srgbClr val="CCFFCC"/>
    <a:srgbClr val="CCECFF"/>
    <a:srgbClr val="FFFFCC"/>
    <a:srgbClr val="CCFF99"/>
    <a:srgbClr val="FF99FF"/>
    <a:srgbClr val="00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87" autoAdjust="0"/>
    <p:restoredTop sz="91087" autoAdjust="0"/>
  </p:normalViewPr>
  <p:slideViewPr>
    <p:cSldViewPr>
      <p:cViewPr varScale="1">
        <p:scale>
          <a:sx n="68" d="100"/>
          <a:sy n="68" d="100"/>
        </p:scale>
        <p:origin x="-54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7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0AF159-068B-F841-A57A-028DE6C5A576}" type="doc">
      <dgm:prSet loTypeId="urn:microsoft.com/office/officeart/2005/8/layout/list1" loCatId="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AC1FB75-F208-D444-8E72-8DF989887170}">
      <dgm:prSet custT="1"/>
      <dgm:spPr/>
      <dgm:t>
        <a:bodyPr/>
        <a:lstStyle/>
        <a:p>
          <a:pPr rtl="0"/>
          <a:r>
            <a:rPr lang="en-US" sz="2800" dirty="0" smtClean="0">
              <a:solidFill>
                <a:schemeClr val="tx1"/>
              </a:solidFill>
            </a:rPr>
            <a:t>Identify programming </a:t>
          </a:r>
          <a:r>
            <a:rPr lang="en-US" sz="2800" u="sng" dirty="0" smtClean="0">
              <a:solidFill>
                <a:schemeClr val="tx1"/>
              </a:solidFill>
            </a:rPr>
            <a:t>components </a:t>
          </a:r>
          <a:r>
            <a:rPr lang="en-US" sz="2800" dirty="0" smtClean="0">
              <a:solidFill>
                <a:schemeClr val="tx1"/>
              </a:solidFill>
            </a:rPr>
            <a:t>of established methods</a:t>
          </a:r>
          <a:endParaRPr lang="en-US" sz="2800" dirty="0">
            <a:solidFill>
              <a:schemeClr val="tx1"/>
            </a:solidFill>
          </a:endParaRPr>
        </a:p>
      </dgm:t>
    </dgm:pt>
    <dgm:pt modelId="{581BC845-2374-5242-9E64-E219D74AF08F}" type="parTrans" cxnId="{D96768BB-7E06-F045-BF10-E3A9C90857A6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21782410-B701-9641-8211-6A72AEC35124}" type="sibTrans" cxnId="{D96768BB-7E06-F045-BF10-E3A9C90857A6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F022E5C2-48C7-444C-AA1A-790B2AD8EA54}">
      <dgm:prSet custT="1"/>
      <dgm:spPr/>
      <dgm:t>
        <a:bodyPr/>
        <a:lstStyle/>
        <a:p>
          <a:pPr rtl="0"/>
          <a:r>
            <a:rPr lang="en-US" sz="2800" dirty="0" smtClean="0">
              <a:solidFill>
                <a:schemeClr val="tx1"/>
              </a:solidFill>
            </a:rPr>
            <a:t>Identify skills of </a:t>
          </a:r>
          <a:r>
            <a:rPr lang="en-US" sz="2800" u="sng" dirty="0" smtClean="0">
              <a:solidFill>
                <a:schemeClr val="tx1"/>
              </a:solidFill>
            </a:rPr>
            <a:t>key groups</a:t>
          </a:r>
          <a:endParaRPr lang="en-US" sz="2800" u="sng" dirty="0">
            <a:solidFill>
              <a:schemeClr val="tx1"/>
            </a:solidFill>
          </a:endParaRPr>
        </a:p>
      </dgm:t>
    </dgm:pt>
    <dgm:pt modelId="{86B13BB0-E080-544D-9BA0-B995A72262F2}" type="parTrans" cxnId="{CCC266D4-0685-F04C-A8FC-40F81C8461AA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9227F61A-714E-B04A-88CD-BCB2B6AA994F}" type="sibTrans" cxnId="{CCC266D4-0685-F04C-A8FC-40F81C8461AA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1D5A0867-9E8D-4849-8D17-86B98A3E173B}">
      <dgm:prSet custT="1"/>
      <dgm:spPr/>
      <dgm:t>
        <a:bodyPr/>
        <a:lstStyle/>
        <a:p>
          <a:pPr rtl="0"/>
          <a:r>
            <a:rPr lang="en-US" sz="2800" dirty="0" smtClean="0">
              <a:solidFill>
                <a:schemeClr val="tx1"/>
              </a:solidFill>
            </a:rPr>
            <a:t>Determine adherence to </a:t>
          </a:r>
          <a:r>
            <a:rPr lang="en-US" sz="2800" u="sng" dirty="0" smtClean="0">
              <a:solidFill>
                <a:schemeClr val="tx1"/>
              </a:solidFill>
            </a:rPr>
            <a:t>RTI prevention &amp; intervention logic</a:t>
          </a:r>
          <a:endParaRPr lang="en-US" sz="2800" u="sng" dirty="0">
            <a:solidFill>
              <a:schemeClr val="tx1"/>
            </a:solidFill>
          </a:endParaRPr>
        </a:p>
      </dgm:t>
    </dgm:pt>
    <dgm:pt modelId="{69E6E822-AB3C-2C44-A262-CEA5ACCC4E95}" type="parTrans" cxnId="{296A97D6-4975-A24A-8442-DA6746053D80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8A358175-7D63-C546-9C6D-0431CD9DA3E0}" type="sibTrans" cxnId="{296A97D6-4975-A24A-8442-DA6746053D80}">
      <dgm:prSet/>
      <dgm:spPr/>
      <dgm:t>
        <a:bodyPr/>
        <a:lstStyle/>
        <a:p>
          <a:endParaRPr lang="en-US" sz="2800">
            <a:solidFill>
              <a:schemeClr val="tx1"/>
            </a:solidFill>
          </a:endParaRPr>
        </a:p>
      </dgm:t>
    </dgm:pt>
    <dgm:pt modelId="{7E26D14E-6266-4741-B65B-876DE2C56D87}" type="pres">
      <dgm:prSet presAssocID="{9B0AF159-068B-F841-A57A-028DE6C5A57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8E17675-83D9-9148-BCA3-E716182BA1BC}" type="pres">
      <dgm:prSet presAssocID="{FAC1FB75-F208-D444-8E72-8DF989887170}" presName="parentLin" presStyleCnt="0"/>
      <dgm:spPr/>
      <dgm:t>
        <a:bodyPr/>
        <a:lstStyle/>
        <a:p>
          <a:endParaRPr lang="en-US"/>
        </a:p>
      </dgm:t>
    </dgm:pt>
    <dgm:pt modelId="{8FC81197-E520-0241-9134-912C0EB6197B}" type="pres">
      <dgm:prSet presAssocID="{FAC1FB75-F208-D444-8E72-8DF989887170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25F8A1E7-1DA2-CD4E-BB25-4087CC908BEE}" type="pres">
      <dgm:prSet presAssocID="{FAC1FB75-F208-D444-8E72-8DF989887170}" presName="parentText" presStyleLbl="node1" presStyleIdx="0" presStyleCnt="3" custScaleX="12941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082BEB-B2C9-FB4C-A690-C4D3AA177906}" type="pres">
      <dgm:prSet presAssocID="{FAC1FB75-F208-D444-8E72-8DF989887170}" presName="negativeSpace" presStyleCnt="0"/>
      <dgm:spPr/>
      <dgm:t>
        <a:bodyPr/>
        <a:lstStyle/>
        <a:p>
          <a:endParaRPr lang="en-US"/>
        </a:p>
      </dgm:t>
    </dgm:pt>
    <dgm:pt modelId="{6060B2E9-A88E-C74A-A5A5-C8855D9A91A5}" type="pres">
      <dgm:prSet presAssocID="{FAC1FB75-F208-D444-8E72-8DF989887170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B25FC7-5E8C-7949-BA62-4DADEA1A2BEC}" type="pres">
      <dgm:prSet presAssocID="{21782410-B701-9641-8211-6A72AEC35124}" presName="spaceBetweenRectangles" presStyleCnt="0"/>
      <dgm:spPr/>
      <dgm:t>
        <a:bodyPr/>
        <a:lstStyle/>
        <a:p>
          <a:endParaRPr lang="en-US"/>
        </a:p>
      </dgm:t>
    </dgm:pt>
    <dgm:pt modelId="{D4821991-0049-7A42-8F0A-40C3145C0705}" type="pres">
      <dgm:prSet presAssocID="{F022E5C2-48C7-444C-AA1A-790B2AD8EA54}" presName="parentLin" presStyleCnt="0"/>
      <dgm:spPr/>
      <dgm:t>
        <a:bodyPr/>
        <a:lstStyle/>
        <a:p>
          <a:endParaRPr lang="en-US"/>
        </a:p>
      </dgm:t>
    </dgm:pt>
    <dgm:pt modelId="{7284D9C6-FAE9-E746-916F-512F1272B83C}" type="pres">
      <dgm:prSet presAssocID="{F022E5C2-48C7-444C-AA1A-790B2AD8EA54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A8566C29-7E6F-EB43-BDBB-A81B29EF2D65}" type="pres">
      <dgm:prSet presAssocID="{F022E5C2-48C7-444C-AA1A-790B2AD8EA54}" presName="parentText" presStyleLbl="node1" presStyleIdx="1" presStyleCnt="3" custScaleX="12941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498123-A3D5-E247-8933-5F7D7B25CE6E}" type="pres">
      <dgm:prSet presAssocID="{F022E5C2-48C7-444C-AA1A-790B2AD8EA54}" presName="negativeSpace" presStyleCnt="0"/>
      <dgm:spPr/>
      <dgm:t>
        <a:bodyPr/>
        <a:lstStyle/>
        <a:p>
          <a:endParaRPr lang="en-US"/>
        </a:p>
      </dgm:t>
    </dgm:pt>
    <dgm:pt modelId="{122CE5F8-EBB8-9948-91FF-695F647232E2}" type="pres">
      <dgm:prSet presAssocID="{F022E5C2-48C7-444C-AA1A-790B2AD8EA54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7446E7-C853-7045-833E-84E96C69EA2A}" type="pres">
      <dgm:prSet presAssocID="{9227F61A-714E-B04A-88CD-BCB2B6AA994F}" presName="spaceBetweenRectangles" presStyleCnt="0"/>
      <dgm:spPr/>
      <dgm:t>
        <a:bodyPr/>
        <a:lstStyle/>
        <a:p>
          <a:endParaRPr lang="en-US"/>
        </a:p>
      </dgm:t>
    </dgm:pt>
    <dgm:pt modelId="{814962EC-8439-5247-A7E4-56FB13FED3A2}" type="pres">
      <dgm:prSet presAssocID="{1D5A0867-9E8D-4849-8D17-86B98A3E173B}" presName="parentLin" presStyleCnt="0"/>
      <dgm:spPr/>
      <dgm:t>
        <a:bodyPr/>
        <a:lstStyle/>
        <a:p>
          <a:endParaRPr lang="en-US"/>
        </a:p>
      </dgm:t>
    </dgm:pt>
    <dgm:pt modelId="{8281C4B2-C7BA-4744-974E-F6B93E059BD6}" type="pres">
      <dgm:prSet presAssocID="{1D5A0867-9E8D-4849-8D17-86B98A3E173B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8BEE4917-0E79-DC49-B772-007F3430E830}" type="pres">
      <dgm:prSet presAssocID="{1D5A0867-9E8D-4849-8D17-86B98A3E173B}" presName="parentText" presStyleLbl="node1" presStyleIdx="2" presStyleCnt="3" custScaleX="12941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72C1AE-A45B-E140-B07E-C1B1A0123632}" type="pres">
      <dgm:prSet presAssocID="{1D5A0867-9E8D-4849-8D17-86B98A3E173B}" presName="negativeSpace" presStyleCnt="0"/>
      <dgm:spPr/>
      <dgm:t>
        <a:bodyPr/>
        <a:lstStyle/>
        <a:p>
          <a:endParaRPr lang="en-US"/>
        </a:p>
      </dgm:t>
    </dgm:pt>
    <dgm:pt modelId="{FD5EEE3A-2DBB-424A-B67A-7A2590ACE620}" type="pres">
      <dgm:prSet presAssocID="{1D5A0867-9E8D-4849-8D17-86B98A3E173B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A45ACB8-2CAE-DD4B-9F0E-87147DE284D2}" type="presOf" srcId="{9B0AF159-068B-F841-A57A-028DE6C5A576}" destId="{7E26D14E-6266-4741-B65B-876DE2C56D87}" srcOrd="0" destOrd="0" presId="urn:microsoft.com/office/officeart/2005/8/layout/list1"/>
    <dgm:cxn modelId="{BD25D017-19B7-E041-945D-93C668ACE9B6}" type="presOf" srcId="{FAC1FB75-F208-D444-8E72-8DF989887170}" destId="{8FC81197-E520-0241-9134-912C0EB6197B}" srcOrd="0" destOrd="0" presId="urn:microsoft.com/office/officeart/2005/8/layout/list1"/>
    <dgm:cxn modelId="{296A97D6-4975-A24A-8442-DA6746053D80}" srcId="{9B0AF159-068B-F841-A57A-028DE6C5A576}" destId="{1D5A0867-9E8D-4849-8D17-86B98A3E173B}" srcOrd="2" destOrd="0" parTransId="{69E6E822-AB3C-2C44-A262-CEA5ACCC4E95}" sibTransId="{8A358175-7D63-C546-9C6D-0431CD9DA3E0}"/>
    <dgm:cxn modelId="{CCC266D4-0685-F04C-A8FC-40F81C8461AA}" srcId="{9B0AF159-068B-F841-A57A-028DE6C5A576}" destId="{F022E5C2-48C7-444C-AA1A-790B2AD8EA54}" srcOrd="1" destOrd="0" parTransId="{86B13BB0-E080-544D-9BA0-B995A72262F2}" sibTransId="{9227F61A-714E-B04A-88CD-BCB2B6AA994F}"/>
    <dgm:cxn modelId="{BD576531-B89E-1B4E-87D5-26CCB0036E19}" type="presOf" srcId="{1D5A0867-9E8D-4849-8D17-86B98A3E173B}" destId="{8281C4B2-C7BA-4744-974E-F6B93E059BD6}" srcOrd="0" destOrd="0" presId="urn:microsoft.com/office/officeart/2005/8/layout/list1"/>
    <dgm:cxn modelId="{6FD4C3BD-BEB3-FC4E-A6EF-1EDE09031FA3}" type="presOf" srcId="{F022E5C2-48C7-444C-AA1A-790B2AD8EA54}" destId="{A8566C29-7E6F-EB43-BDBB-A81B29EF2D65}" srcOrd="1" destOrd="0" presId="urn:microsoft.com/office/officeart/2005/8/layout/list1"/>
    <dgm:cxn modelId="{CAABB0E7-162D-3849-8F6F-ADD30B90206F}" type="presOf" srcId="{1D5A0867-9E8D-4849-8D17-86B98A3E173B}" destId="{8BEE4917-0E79-DC49-B772-007F3430E830}" srcOrd="1" destOrd="0" presId="urn:microsoft.com/office/officeart/2005/8/layout/list1"/>
    <dgm:cxn modelId="{20131679-EB82-D14A-BB2A-E280EA0E6FAA}" type="presOf" srcId="{F022E5C2-48C7-444C-AA1A-790B2AD8EA54}" destId="{7284D9C6-FAE9-E746-916F-512F1272B83C}" srcOrd="0" destOrd="0" presId="urn:microsoft.com/office/officeart/2005/8/layout/list1"/>
    <dgm:cxn modelId="{2E5EC499-51F6-5F49-9DD7-9BAA44DEB37C}" type="presOf" srcId="{FAC1FB75-F208-D444-8E72-8DF989887170}" destId="{25F8A1E7-1DA2-CD4E-BB25-4087CC908BEE}" srcOrd="1" destOrd="0" presId="urn:microsoft.com/office/officeart/2005/8/layout/list1"/>
    <dgm:cxn modelId="{D96768BB-7E06-F045-BF10-E3A9C90857A6}" srcId="{9B0AF159-068B-F841-A57A-028DE6C5A576}" destId="{FAC1FB75-F208-D444-8E72-8DF989887170}" srcOrd="0" destOrd="0" parTransId="{581BC845-2374-5242-9E64-E219D74AF08F}" sibTransId="{21782410-B701-9641-8211-6A72AEC35124}"/>
    <dgm:cxn modelId="{D07CE2C9-202C-5948-AE47-50940BA2B2BF}" type="presParOf" srcId="{7E26D14E-6266-4741-B65B-876DE2C56D87}" destId="{C8E17675-83D9-9148-BCA3-E716182BA1BC}" srcOrd="0" destOrd="0" presId="urn:microsoft.com/office/officeart/2005/8/layout/list1"/>
    <dgm:cxn modelId="{0A2B1A1D-2F3F-4841-B973-09F0A757B1F4}" type="presParOf" srcId="{C8E17675-83D9-9148-BCA3-E716182BA1BC}" destId="{8FC81197-E520-0241-9134-912C0EB6197B}" srcOrd="0" destOrd="0" presId="urn:microsoft.com/office/officeart/2005/8/layout/list1"/>
    <dgm:cxn modelId="{62300407-C781-3747-BD96-3A634CA2B5C8}" type="presParOf" srcId="{C8E17675-83D9-9148-BCA3-E716182BA1BC}" destId="{25F8A1E7-1DA2-CD4E-BB25-4087CC908BEE}" srcOrd="1" destOrd="0" presId="urn:microsoft.com/office/officeart/2005/8/layout/list1"/>
    <dgm:cxn modelId="{C9D6A2E0-FBBC-494E-AB57-077E5760AB19}" type="presParOf" srcId="{7E26D14E-6266-4741-B65B-876DE2C56D87}" destId="{3B082BEB-B2C9-FB4C-A690-C4D3AA177906}" srcOrd="1" destOrd="0" presId="urn:microsoft.com/office/officeart/2005/8/layout/list1"/>
    <dgm:cxn modelId="{648A5701-AA60-C54F-81CD-58805BC98247}" type="presParOf" srcId="{7E26D14E-6266-4741-B65B-876DE2C56D87}" destId="{6060B2E9-A88E-C74A-A5A5-C8855D9A91A5}" srcOrd="2" destOrd="0" presId="urn:microsoft.com/office/officeart/2005/8/layout/list1"/>
    <dgm:cxn modelId="{3206F3B5-856D-0A4D-9C6F-A05720982A3E}" type="presParOf" srcId="{7E26D14E-6266-4741-B65B-876DE2C56D87}" destId="{E7B25FC7-5E8C-7949-BA62-4DADEA1A2BEC}" srcOrd="3" destOrd="0" presId="urn:microsoft.com/office/officeart/2005/8/layout/list1"/>
    <dgm:cxn modelId="{A702B0DC-2AE5-9E4F-B133-49C6A18B8B4A}" type="presParOf" srcId="{7E26D14E-6266-4741-B65B-876DE2C56D87}" destId="{D4821991-0049-7A42-8F0A-40C3145C0705}" srcOrd="4" destOrd="0" presId="urn:microsoft.com/office/officeart/2005/8/layout/list1"/>
    <dgm:cxn modelId="{DABBB9D3-A6F1-5340-A08A-489294433B71}" type="presParOf" srcId="{D4821991-0049-7A42-8F0A-40C3145C0705}" destId="{7284D9C6-FAE9-E746-916F-512F1272B83C}" srcOrd="0" destOrd="0" presId="urn:microsoft.com/office/officeart/2005/8/layout/list1"/>
    <dgm:cxn modelId="{A838ED8A-E1BD-2946-B53E-72E2AD73021E}" type="presParOf" srcId="{D4821991-0049-7A42-8F0A-40C3145C0705}" destId="{A8566C29-7E6F-EB43-BDBB-A81B29EF2D65}" srcOrd="1" destOrd="0" presId="urn:microsoft.com/office/officeart/2005/8/layout/list1"/>
    <dgm:cxn modelId="{5C640BE3-59D2-6445-9F40-2CA0370F0C58}" type="presParOf" srcId="{7E26D14E-6266-4741-B65B-876DE2C56D87}" destId="{5E498123-A3D5-E247-8933-5F7D7B25CE6E}" srcOrd="5" destOrd="0" presId="urn:microsoft.com/office/officeart/2005/8/layout/list1"/>
    <dgm:cxn modelId="{710A1769-B6C5-AF48-9573-B4DAB585074F}" type="presParOf" srcId="{7E26D14E-6266-4741-B65B-876DE2C56D87}" destId="{122CE5F8-EBB8-9948-91FF-695F647232E2}" srcOrd="6" destOrd="0" presId="urn:microsoft.com/office/officeart/2005/8/layout/list1"/>
    <dgm:cxn modelId="{8645FB07-9B7A-B74D-9CFD-1B1EE2E13BC3}" type="presParOf" srcId="{7E26D14E-6266-4741-B65B-876DE2C56D87}" destId="{627446E7-C853-7045-833E-84E96C69EA2A}" srcOrd="7" destOrd="0" presId="urn:microsoft.com/office/officeart/2005/8/layout/list1"/>
    <dgm:cxn modelId="{C304F63E-005C-0746-9190-17B076C56FAF}" type="presParOf" srcId="{7E26D14E-6266-4741-B65B-876DE2C56D87}" destId="{814962EC-8439-5247-A7E4-56FB13FED3A2}" srcOrd="8" destOrd="0" presId="urn:microsoft.com/office/officeart/2005/8/layout/list1"/>
    <dgm:cxn modelId="{64BE1F49-32CB-8046-A7DB-12327A433911}" type="presParOf" srcId="{814962EC-8439-5247-A7E4-56FB13FED3A2}" destId="{8281C4B2-C7BA-4744-974E-F6B93E059BD6}" srcOrd="0" destOrd="0" presId="urn:microsoft.com/office/officeart/2005/8/layout/list1"/>
    <dgm:cxn modelId="{17CE59E1-4AE8-6E44-9920-34E9196BFA88}" type="presParOf" srcId="{814962EC-8439-5247-A7E4-56FB13FED3A2}" destId="{8BEE4917-0E79-DC49-B772-007F3430E830}" srcOrd="1" destOrd="0" presId="urn:microsoft.com/office/officeart/2005/8/layout/list1"/>
    <dgm:cxn modelId="{3CC3E90B-88E7-6444-B3C1-8A0D63BCC122}" type="presParOf" srcId="{7E26D14E-6266-4741-B65B-876DE2C56D87}" destId="{D272C1AE-A45B-E140-B07E-C1B1A0123632}" srcOrd="9" destOrd="0" presId="urn:microsoft.com/office/officeart/2005/8/layout/list1"/>
    <dgm:cxn modelId="{C866293C-4E5E-6048-822A-57E2544A3640}" type="presParOf" srcId="{7E26D14E-6266-4741-B65B-876DE2C56D87}" destId="{FD5EEE3A-2DBB-424A-B67A-7A2590ACE62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8553D8-1DE0-3247-9CE3-AFB724E3E248}" type="doc">
      <dgm:prSet loTypeId="urn:microsoft.com/office/officeart/2005/8/layout/list1" loCatId="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6FA3EAA0-65C7-A54F-AD0A-8DD3650B796A}">
      <dgm:prSet custT="1"/>
      <dgm:spPr/>
      <dgm:t>
        <a:bodyPr/>
        <a:lstStyle/>
        <a:p>
          <a:pPr rtl="0"/>
          <a:r>
            <a:rPr lang="en-US" sz="2400" dirty="0" smtClean="0">
              <a:solidFill>
                <a:srgbClr val="000000"/>
              </a:solidFill>
            </a:rPr>
            <a:t>Develop method that </a:t>
          </a:r>
          <a:r>
            <a:rPr lang="en-US" sz="2400" u="sng" dirty="0" smtClean="0">
              <a:solidFill>
                <a:srgbClr val="000000"/>
              </a:solidFill>
            </a:rPr>
            <a:t>outlines strategies for all key groups</a:t>
          </a:r>
          <a:endParaRPr lang="en-US" sz="2400" u="sng" dirty="0">
            <a:solidFill>
              <a:srgbClr val="000000"/>
            </a:solidFill>
          </a:endParaRPr>
        </a:p>
      </dgm:t>
    </dgm:pt>
    <dgm:pt modelId="{16CABE7D-B2BE-A144-BE0A-0377595B6D25}" type="parTrans" cxnId="{4E1EEB57-422D-3247-A793-C683338A7F47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C4159604-A145-FD43-BBB6-BBD2853ACBBE}" type="sibTrans" cxnId="{4E1EEB57-422D-3247-A793-C683338A7F47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605F9623-01C5-0647-BFB9-34CD4C79A7FA}">
      <dgm:prSet custT="1"/>
      <dgm:spPr/>
      <dgm:t>
        <a:bodyPr/>
        <a:lstStyle/>
        <a:p>
          <a:pPr rtl="0"/>
          <a:r>
            <a:rPr lang="en-US" sz="2400" dirty="0" smtClean="0">
              <a:solidFill>
                <a:srgbClr val="000000"/>
              </a:solidFill>
            </a:rPr>
            <a:t>Operationally define behaviors &amp; </a:t>
          </a:r>
          <a:r>
            <a:rPr lang="en-US" sz="2400" u="sng" dirty="0" smtClean="0">
              <a:solidFill>
                <a:srgbClr val="000000"/>
              </a:solidFill>
            </a:rPr>
            <a:t>“focus skills” </a:t>
          </a:r>
          <a:r>
            <a:rPr lang="en-US" sz="2400" dirty="0" smtClean="0">
              <a:solidFill>
                <a:srgbClr val="000000"/>
              </a:solidFill>
            </a:rPr>
            <a:t>for all key members</a:t>
          </a:r>
          <a:endParaRPr lang="en-US" sz="2400" dirty="0">
            <a:solidFill>
              <a:srgbClr val="000000"/>
            </a:solidFill>
          </a:endParaRPr>
        </a:p>
      </dgm:t>
    </dgm:pt>
    <dgm:pt modelId="{30B20A80-6911-CF48-9EC1-E627FC99B2E3}" type="parTrans" cxnId="{E218B6FF-5CD6-164C-8B36-1FF557328D38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36B79075-30C5-AD4D-9441-0FC0BF729AD3}" type="sibTrans" cxnId="{E218B6FF-5CD6-164C-8B36-1FF557328D38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DE93655B-4640-2B4D-BF5C-5607B3F15944}">
      <dgm:prSet custT="1"/>
      <dgm:spPr/>
      <dgm:t>
        <a:bodyPr/>
        <a:lstStyle/>
        <a:p>
          <a:pPr rtl="0"/>
          <a:r>
            <a:rPr lang="en-US" sz="2400" dirty="0" smtClean="0">
              <a:solidFill>
                <a:srgbClr val="000000"/>
              </a:solidFill>
            </a:rPr>
            <a:t>Emphasize identification &amp; </a:t>
          </a:r>
          <a:r>
            <a:rPr lang="en-US" sz="2400" u="sng" dirty="0" smtClean="0">
              <a:solidFill>
                <a:srgbClr val="000000"/>
              </a:solidFill>
            </a:rPr>
            <a:t>teaching skills </a:t>
          </a:r>
          <a:r>
            <a:rPr lang="en-US" sz="2400" dirty="0" smtClean="0">
              <a:solidFill>
                <a:srgbClr val="000000"/>
              </a:solidFill>
            </a:rPr>
            <a:t>for students engaging in bullying behavior</a:t>
          </a:r>
          <a:endParaRPr lang="en-US" sz="2400" dirty="0">
            <a:solidFill>
              <a:srgbClr val="000000"/>
            </a:solidFill>
          </a:endParaRPr>
        </a:p>
      </dgm:t>
    </dgm:pt>
    <dgm:pt modelId="{6A2582F9-AD65-CE44-B495-CFEEFC5A2057}" type="parTrans" cxnId="{3D6A9A3D-3A5A-BB40-A209-7217E895D13F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C7BA165B-DD3C-3E4B-A703-DB92671DEF82}" type="sibTrans" cxnId="{3D6A9A3D-3A5A-BB40-A209-7217E895D13F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BB9B6506-C47B-CB46-946B-2098B934D4BC}">
      <dgm:prSet custT="1"/>
      <dgm:spPr/>
      <dgm:t>
        <a:bodyPr/>
        <a:lstStyle/>
        <a:p>
          <a:pPr rtl="0"/>
          <a:r>
            <a:rPr lang="en-US" sz="2400" dirty="0" smtClean="0">
              <a:solidFill>
                <a:srgbClr val="000000"/>
              </a:solidFill>
            </a:rPr>
            <a:t>Emphasize </a:t>
          </a:r>
          <a:r>
            <a:rPr lang="en-US" sz="2400" u="sng" dirty="0" smtClean="0">
              <a:solidFill>
                <a:srgbClr val="000000"/>
              </a:solidFill>
            </a:rPr>
            <a:t>data use </a:t>
          </a:r>
          <a:r>
            <a:rPr lang="en-US" sz="2400" dirty="0" smtClean="0">
              <a:solidFill>
                <a:srgbClr val="000000"/>
              </a:solidFill>
            </a:rPr>
            <a:t>to make programming decisions.</a:t>
          </a:r>
          <a:endParaRPr lang="en-US" sz="2400" dirty="0">
            <a:solidFill>
              <a:srgbClr val="000000"/>
            </a:solidFill>
          </a:endParaRPr>
        </a:p>
      </dgm:t>
    </dgm:pt>
    <dgm:pt modelId="{BED9010A-EFB5-0A44-A692-A9749D767A65}" type="parTrans" cxnId="{95C89557-319E-8847-9767-03CC5EA98B13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73C114A7-3086-054E-B684-F1F8E3329C70}" type="sibTrans" cxnId="{95C89557-319E-8847-9767-03CC5EA98B13}">
      <dgm:prSet/>
      <dgm:spPr/>
      <dgm:t>
        <a:bodyPr/>
        <a:lstStyle/>
        <a:p>
          <a:endParaRPr lang="en-US">
            <a:solidFill>
              <a:srgbClr val="000000"/>
            </a:solidFill>
          </a:endParaRPr>
        </a:p>
      </dgm:t>
    </dgm:pt>
    <dgm:pt modelId="{A4686430-5FD4-8D45-9815-A7250C99FF82}" type="pres">
      <dgm:prSet presAssocID="{9B8553D8-1DE0-3247-9CE3-AFB724E3E24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31B995-B584-6340-8F2E-AC710341CF04}" type="pres">
      <dgm:prSet presAssocID="{6FA3EAA0-65C7-A54F-AD0A-8DD3650B796A}" presName="parentLin" presStyleCnt="0"/>
      <dgm:spPr/>
    </dgm:pt>
    <dgm:pt modelId="{88B9345D-194E-A946-A44F-8EA57535965D}" type="pres">
      <dgm:prSet presAssocID="{6FA3EAA0-65C7-A54F-AD0A-8DD3650B796A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28715B62-F4F9-F641-9EBF-355A1F9E7CAC}" type="pres">
      <dgm:prSet presAssocID="{6FA3EAA0-65C7-A54F-AD0A-8DD3650B796A}" presName="parentText" presStyleLbl="node1" presStyleIdx="0" presStyleCnt="4" custScaleX="129412" custScaleY="12758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06D5A4-7ADA-C14E-B363-B29175917E3F}" type="pres">
      <dgm:prSet presAssocID="{6FA3EAA0-65C7-A54F-AD0A-8DD3650B796A}" presName="negativeSpace" presStyleCnt="0"/>
      <dgm:spPr/>
    </dgm:pt>
    <dgm:pt modelId="{FEA040AD-77C1-7E40-9AAF-17353A7FA4EE}" type="pres">
      <dgm:prSet presAssocID="{6FA3EAA0-65C7-A54F-AD0A-8DD3650B796A}" presName="childText" presStyleLbl="conFgAcc1" presStyleIdx="0" presStyleCnt="4">
        <dgm:presLayoutVars>
          <dgm:bulletEnabled val="1"/>
        </dgm:presLayoutVars>
      </dgm:prSet>
      <dgm:spPr/>
    </dgm:pt>
    <dgm:pt modelId="{460A4DE3-ECD6-0345-AD6E-2173DA0CB86D}" type="pres">
      <dgm:prSet presAssocID="{C4159604-A145-FD43-BBB6-BBD2853ACBBE}" presName="spaceBetweenRectangles" presStyleCnt="0"/>
      <dgm:spPr/>
    </dgm:pt>
    <dgm:pt modelId="{1F28A20B-7D8A-D141-9525-F7B8F780612A}" type="pres">
      <dgm:prSet presAssocID="{605F9623-01C5-0647-BFB9-34CD4C79A7FA}" presName="parentLin" presStyleCnt="0"/>
      <dgm:spPr/>
    </dgm:pt>
    <dgm:pt modelId="{D5C866E2-3CCE-B246-8332-69680F647499}" type="pres">
      <dgm:prSet presAssocID="{605F9623-01C5-0647-BFB9-34CD4C79A7FA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9A290CF3-A706-9B4A-9051-41149B3B549B}" type="pres">
      <dgm:prSet presAssocID="{605F9623-01C5-0647-BFB9-34CD4C79A7FA}" presName="parentText" presStyleLbl="node1" presStyleIdx="1" presStyleCnt="4" custScaleX="129412" custScaleY="12758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260E88-FCA8-4242-A97D-9605D12C2296}" type="pres">
      <dgm:prSet presAssocID="{605F9623-01C5-0647-BFB9-34CD4C79A7FA}" presName="negativeSpace" presStyleCnt="0"/>
      <dgm:spPr/>
    </dgm:pt>
    <dgm:pt modelId="{1C655A0C-490D-9348-9D7F-D93F3EBC880F}" type="pres">
      <dgm:prSet presAssocID="{605F9623-01C5-0647-BFB9-34CD4C79A7FA}" presName="childText" presStyleLbl="conFgAcc1" presStyleIdx="1" presStyleCnt="4">
        <dgm:presLayoutVars>
          <dgm:bulletEnabled val="1"/>
        </dgm:presLayoutVars>
      </dgm:prSet>
      <dgm:spPr/>
    </dgm:pt>
    <dgm:pt modelId="{1EC49CC2-5D78-3045-BA4C-EAB5EF4BFF9B}" type="pres">
      <dgm:prSet presAssocID="{36B79075-30C5-AD4D-9441-0FC0BF729AD3}" presName="spaceBetweenRectangles" presStyleCnt="0"/>
      <dgm:spPr/>
    </dgm:pt>
    <dgm:pt modelId="{5C86B583-8373-3C43-A2CB-880386503B0B}" type="pres">
      <dgm:prSet presAssocID="{DE93655B-4640-2B4D-BF5C-5607B3F15944}" presName="parentLin" presStyleCnt="0"/>
      <dgm:spPr/>
    </dgm:pt>
    <dgm:pt modelId="{E2CE5C28-625A-3046-A28D-66E9593B6901}" type="pres">
      <dgm:prSet presAssocID="{DE93655B-4640-2B4D-BF5C-5607B3F15944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3D9A2BC7-58E7-2544-9281-613BCBDE16FE}" type="pres">
      <dgm:prSet presAssocID="{DE93655B-4640-2B4D-BF5C-5607B3F15944}" presName="parentText" presStyleLbl="node1" presStyleIdx="2" presStyleCnt="4" custScaleX="129412" custScaleY="12758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A3B790-1D6A-594B-A8FE-4FAB310E5504}" type="pres">
      <dgm:prSet presAssocID="{DE93655B-4640-2B4D-BF5C-5607B3F15944}" presName="negativeSpace" presStyleCnt="0"/>
      <dgm:spPr/>
    </dgm:pt>
    <dgm:pt modelId="{4FE55575-65EC-7745-8B74-C1BFBEF99FC9}" type="pres">
      <dgm:prSet presAssocID="{DE93655B-4640-2B4D-BF5C-5607B3F15944}" presName="childText" presStyleLbl="conFgAcc1" presStyleIdx="2" presStyleCnt="4">
        <dgm:presLayoutVars>
          <dgm:bulletEnabled val="1"/>
        </dgm:presLayoutVars>
      </dgm:prSet>
      <dgm:spPr/>
    </dgm:pt>
    <dgm:pt modelId="{C28780CC-43B0-B04D-BAD5-B3DB4105074E}" type="pres">
      <dgm:prSet presAssocID="{C7BA165B-DD3C-3E4B-A703-DB92671DEF82}" presName="spaceBetweenRectangles" presStyleCnt="0"/>
      <dgm:spPr/>
    </dgm:pt>
    <dgm:pt modelId="{775238E9-74B8-2B46-8B16-5198EF8F20EC}" type="pres">
      <dgm:prSet presAssocID="{BB9B6506-C47B-CB46-946B-2098B934D4BC}" presName="parentLin" presStyleCnt="0"/>
      <dgm:spPr/>
    </dgm:pt>
    <dgm:pt modelId="{EBCC5BA0-F2CE-8341-BD96-ABAA15A22516}" type="pres">
      <dgm:prSet presAssocID="{BB9B6506-C47B-CB46-946B-2098B934D4BC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6D33B975-6978-6046-9583-C9913C8937BB}" type="pres">
      <dgm:prSet presAssocID="{BB9B6506-C47B-CB46-946B-2098B934D4BC}" presName="parentText" presStyleLbl="node1" presStyleIdx="3" presStyleCnt="4" custScaleX="129412" custScaleY="12758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E8BF58-6B57-7049-9BFB-0D61D40FA53F}" type="pres">
      <dgm:prSet presAssocID="{BB9B6506-C47B-CB46-946B-2098B934D4BC}" presName="negativeSpace" presStyleCnt="0"/>
      <dgm:spPr/>
    </dgm:pt>
    <dgm:pt modelId="{00B54465-5589-2343-AA24-40CCD5EC557C}" type="pres">
      <dgm:prSet presAssocID="{BB9B6506-C47B-CB46-946B-2098B934D4BC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B0868AC-50FD-EA46-9866-79C2BA8C8DF1}" type="presOf" srcId="{DE93655B-4640-2B4D-BF5C-5607B3F15944}" destId="{3D9A2BC7-58E7-2544-9281-613BCBDE16FE}" srcOrd="1" destOrd="0" presId="urn:microsoft.com/office/officeart/2005/8/layout/list1"/>
    <dgm:cxn modelId="{F23C3805-997B-554D-92CE-4B2E6E2D1264}" type="presOf" srcId="{6FA3EAA0-65C7-A54F-AD0A-8DD3650B796A}" destId="{28715B62-F4F9-F641-9EBF-355A1F9E7CAC}" srcOrd="1" destOrd="0" presId="urn:microsoft.com/office/officeart/2005/8/layout/list1"/>
    <dgm:cxn modelId="{3D7D9D95-1BB3-F54B-A9DF-CCD9FA187EBE}" type="presOf" srcId="{605F9623-01C5-0647-BFB9-34CD4C79A7FA}" destId="{9A290CF3-A706-9B4A-9051-41149B3B549B}" srcOrd="1" destOrd="0" presId="urn:microsoft.com/office/officeart/2005/8/layout/list1"/>
    <dgm:cxn modelId="{9C4D1EB6-9BA1-3247-8BFC-A906C88570FD}" type="presOf" srcId="{BB9B6506-C47B-CB46-946B-2098B934D4BC}" destId="{6D33B975-6978-6046-9583-C9913C8937BB}" srcOrd="1" destOrd="0" presId="urn:microsoft.com/office/officeart/2005/8/layout/list1"/>
    <dgm:cxn modelId="{3D6A9A3D-3A5A-BB40-A209-7217E895D13F}" srcId="{9B8553D8-1DE0-3247-9CE3-AFB724E3E248}" destId="{DE93655B-4640-2B4D-BF5C-5607B3F15944}" srcOrd="2" destOrd="0" parTransId="{6A2582F9-AD65-CE44-B495-CFEEFC5A2057}" sibTransId="{C7BA165B-DD3C-3E4B-A703-DB92671DEF82}"/>
    <dgm:cxn modelId="{E218B6FF-5CD6-164C-8B36-1FF557328D38}" srcId="{9B8553D8-1DE0-3247-9CE3-AFB724E3E248}" destId="{605F9623-01C5-0647-BFB9-34CD4C79A7FA}" srcOrd="1" destOrd="0" parTransId="{30B20A80-6911-CF48-9EC1-E627FC99B2E3}" sibTransId="{36B79075-30C5-AD4D-9441-0FC0BF729AD3}"/>
    <dgm:cxn modelId="{B54B0490-9E33-1E4B-A40D-4FEA212BE7F8}" type="presOf" srcId="{9B8553D8-1DE0-3247-9CE3-AFB724E3E248}" destId="{A4686430-5FD4-8D45-9815-A7250C99FF82}" srcOrd="0" destOrd="0" presId="urn:microsoft.com/office/officeart/2005/8/layout/list1"/>
    <dgm:cxn modelId="{D265D9E7-225D-3E48-993A-5E944EC5A8A0}" type="presOf" srcId="{DE93655B-4640-2B4D-BF5C-5607B3F15944}" destId="{E2CE5C28-625A-3046-A28D-66E9593B6901}" srcOrd="0" destOrd="0" presId="urn:microsoft.com/office/officeart/2005/8/layout/list1"/>
    <dgm:cxn modelId="{4E1EEB57-422D-3247-A793-C683338A7F47}" srcId="{9B8553D8-1DE0-3247-9CE3-AFB724E3E248}" destId="{6FA3EAA0-65C7-A54F-AD0A-8DD3650B796A}" srcOrd="0" destOrd="0" parTransId="{16CABE7D-B2BE-A144-BE0A-0377595B6D25}" sibTransId="{C4159604-A145-FD43-BBB6-BBD2853ACBBE}"/>
    <dgm:cxn modelId="{95C89557-319E-8847-9767-03CC5EA98B13}" srcId="{9B8553D8-1DE0-3247-9CE3-AFB724E3E248}" destId="{BB9B6506-C47B-CB46-946B-2098B934D4BC}" srcOrd="3" destOrd="0" parTransId="{BED9010A-EFB5-0A44-A692-A9749D767A65}" sibTransId="{73C114A7-3086-054E-B684-F1F8E3329C70}"/>
    <dgm:cxn modelId="{3966CC9F-D052-5149-BD92-C5AAFF4F93AB}" type="presOf" srcId="{6FA3EAA0-65C7-A54F-AD0A-8DD3650B796A}" destId="{88B9345D-194E-A946-A44F-8EA57535965D}" srcOrd="0" destOrd="0" presId="urn:microsoft.com/office/officeart/2005/8/layout/list1"/>
    <dgm:cxn modelId="{AA09E085-6E61-6940-AE78-36081958FE49}" type="presOf" srcId="{BB9B6506-C47B-CB46-946B-2098B934D4BC}" destId="{EBCC5BA0-F2CE-8341-BD96-ABAA15A22516}" srcOrd="0" destOrd="0" presId="urn:microsoft.com/office/officeart/2005/8/layout/list1"/>
    <dgm:cxn modelId="{B212CD2C-F9A4-B741-87E5-1B4E99948B30}" type="presOf" srcId="{605F9623-01C5-0647-BFB9-34CD4C79A7FA}" destId="{D5C866E2-3CCE-B246-8332-69680F647499}" srcOrd="0" destOrd="0" presId="urn:microsoft.com/office/officeart/2005/8/layout/list1"/>
    <dgm:cxn modelId="{18D15D9F-1D6F-2441-B35D-9216F10653DA}" type="presParOf" srcId="{A4686430-5FD4-8D45-9815-A7250C99FF82}" destId="{8831B995-B584-6340-8F2E-AC710341CF04}" srcOrd="0" destOrd="0" presId="urn:microsoft.com/office/officeart/2005/8/layout/list1"/>
    <dgm:cxn modelId="{CE085B69-37E4-1947-BD50-8DFA6B7DF1F8}" type="presParOf" srcId="{8831B995-B584-6340-8F2E-AC710341CF04}" destId="{88B9345D-194E-A946-A44F-8EA57535965D}" srcOrd="0" destOrd="0" presId="urn:microsoft.com/office/officeart/2005/8/layout/list1"/>
    <dgm:cxn modelId="{C49B153B-940E-F44A-ACCE-96F567F8C23F}" type="presParOf" srcId="{8831B995-B584-6340-8F2E-AC710341CF04}" destId="{28715B62-F4F9-F641-9EBF-355A1F9E7CAC}" srcOrd="1" destOrd="0" presId="urn:microsoft.com/office/officeart/2005/8/layout/list1"/>
    <dgm:cxn modelId="{87C2C984-03C3-F749-A278-B42B1CCD34A8}" type="presParOf" srcId="{A4686430-5FD4-8D45-9815-A7250C99FF82}" destId="{3D06D5A4-7ADA-C14E-B363-B29175917E3F}" srcOrd="1" destOrd="0" presId="urn:microsoft.com/office/officeart/2005/8/layout/list1"/>
    <dgm:cxn modelId="{E3DF9E44-CC76-2741-997D-F6608DD55A73}" type="presParOf" srcId="{A4686430-5FD4-8D45-9815-A7250C99FF82}" destId="{FEA040AD-77C1-7E40-9AAF-17353A7FA4EE}" srcOrd="2" destOrd="0" presId="urn:microsoft.com/office/officeart/2005/8/layout/list1"/>
    <dgm:cxn modelId="{FAF18E3E-9F82-D04E-B1CA-005C448F6CA6}" type="presParOf" srcId="{A4686430-5FD4-8D45-9815-A7250C99FF82}" destId="{460A4DE3-ECD6-0345-AD6E-2173DA0CB86D}" srcOrd="3" destOrd="0" presId="urn:microsoft.com/office/officeart/2005/8/layout/list1"/>
    <dgm:cxn modelId="{278007F2-59CD-3849-889A-078C86E3FA3C}" type="presParOf" srcId="{A4686430-5FD4-8D45-9815-A7250C99FF82}" destId="{1F28A20B-7D8A-D141-9525-F7B8F780612A}" srcOrd="4" destOrd="0" presId="urn:microsoft.com/office/officeart/2005/8/layout/list1"/>
    <dgm:cxn modelId="{ACEA2F38-CAC6-DB43-AC44-A8FDDBE4FF2C}" type="presParOf" srcId="{1F28A20B-7D8A-D141-9525-F7B8F780612A}" destId="{D5C866E2-3CCE-B246-8332-69680F647499}" srcOrd="0" destOrd="0" presId="urn:microsoft.com/office/officeart/2005/8/layout/list1"/>
    <dgm:cxn modelId="{4309FFD4-8FBC-A444-B518-EC5D356346BD}" type="presParOf" srcId="{1F28A20B-7D8A-D141-9525-F7B8F780612A}" destId="{9A290CF3-A706-9B4A-9051-41149B3B549B}" srcOrd="1" destOrd="0" presId="urn:microsoft.com/office/officeart/2005/8/layout/list1"/>
    <dgm:cxn modelId="{D6D7352D-0883-4642-8AB9-B2BFE86E1E49}" type="presParOf" srcId="{A4686430-5FD4-8D45-9815-A7250C99FF82}" destId="{72260E88-FCA8-4242-A97D-9605D12C2296}" srcOrd="5" destOrd="0" presId="urn:microsoft.com/office/officeart/2005/8/layout/list1"/>
    <dgm:cxn modelId="{8B5B7065-14A7-854F-BF5C-76C8F703EBDD}" type="presParOf" srcId="{A4686430-5FD4-8D45-9815-A7250C99FF82}" destId="{1C655A0C-490D-9348-9D7F-D93F3EBC880F}" srcOrd="6" destOrd="0" presId="urn:microsoft.com/office/officeart/2005/8/layout/list1"/>
    <dgm:cxn modelId="{1E64C15B-C2C7-FF4F-B25A-9E420807327B}" type="presParOf" srcId="{A4686430-5FD4-8D45-9815-A7250C99FF82}" destId="{1EC49CC2-5D78-3045-BA4C-EAB5EF4BFF9B}" srcOrd="7" destOrd="0" presId="urn:microsoft.com/office/officeart/2005/8/layout/list1"/>
    <dgm:cxn modelId="{08AA9F28-7DA8-4147-BE82-957545748B07}" type="presParOf" srcId="{A4686430-5FD4-8D45-9815-A7250C99FF82}" destId="{5C86B583-8373-3C43-A2CB-880386503B0B}" srcOrd="8" destOrd="0" presId="urn:microsoft.com/office/officeart/2005/8/layout/list1"/>
    <dgm:cxn modelId="{D7A7E97F-7845-2A4D-B42B-BE5D52F1CF9E}" type="presParOf" srcId="{5C86B583-8373-3C43-A2CB-880386503B0B}" destId="{E2CE5C28-625A-3046-A28D-66E9593B6901}" srcOrd="0" destOrd="0" presId="urn:microsoft.com/office/officeart/2005/8/layout/list1"/>
    <dgm:cxn modelId="{72C2B309-13A8-DE4E-A1A9-897ABA78042A}" type="presParOf" srcId="{5C86B583-8373-3C43-A2CB-880386503B0B}" destId="{3D9A2BC7-58E7-2544-9281-613BCBDE16FE}" srcOrd="1" destOrd="0" presId="urn:microsoft.com/office/officeart/2005/8/layout/list1"/>
    <dgm:cxn modelId="{F292B6C3-F145-7148-A39A-ACFFF96E4128}" type="presParOf" srcId="{A4686430-5FD4-8D45-9815-A7250C99FF82}" destId="{90A3B790-1D6A-594B-A8FE-4FAB310E5504}" srcOrd="9" destOrd="0" presId="urn:microsoft.com/office/officeart/2005/8/layout/list1"/>
    <dgm:cxn modelId="{494BD4F3-5193-104B-8312-FD625AC75C6C}" type="presParOf" srcId="{A4686430-5FD4-8D45-9815-A7250C99FF82}" destId="{4FE55575-65EC-7745-8B74-C1BFBEF99FC9}" srcOrd="10" destOrd="0" presId="urn:microsoft.com/office/officeart/2005/8/layout/list1"/>
    <dgm:cxn modelId="{7594B1E6-CDF4-7241-A69B-9714924F5AD5}" type="presParOf" srcId="{A4686430-5FD4-8D45-9815-A7250C99FF82}" destId="{C28780CC-43B0-B04D-BAD5-B3DB4105074E}" srcOrd="11" destOrd="0" presId="urn:microsoft.com/office/officeart/2005/8/layout/list1"/>
    <dgm:cxn modelId="{5FC28BA1-471C-574F-BDF7-C0D4A68E17BB}" type="presParOf" srcId="{A4686430-5FD4-8D45-9815-A7250C99FF82}" destId="{775238E9-74B8-2B46-8B16-5198EF8F20EC}" srcOrd="12" destOrd="0" presId="urn:microsoft.com/office/officeart/2005/8/layout/list1"/>
    <dgm:cxn modelId="{2DC7B3B8-CCDF-0646-A835-B7C110895B89}" type="presParOf" srcId="{775238E9-74B8-2B46-8B16-5198EF8F20EC}" destId="{EBCC5BA0-F2CE-8341-BD96-ABAA15A22516}" srcOrd="0" destOrd="0" presId="urn:microsoft.com/office/officeart/2005/8/layout/list1"/>
    <dgm:cxn modelId="{3A97510B-4AE4-DB4F-87AD-8FF56CED55ED}" type="presParOf" srcId="{775238E9-74B8-2B46-8B16-5198EF8F20EC}" destId="{6D33B975-6978-6046-9583-C9913C8937BB}" srcOrd="1" destOrd="0" presId="urn:microsoft.com/office/officeart/2005/8/layout/list1"/>
    <dgm:cxn modelId="{3FEE551F-1D6C-4443-96BD-E67E0521347B}" type="presParOf" srcId="{A4686430-5FD4-8D45-9815-A7250C99FF82}" destId="{07E8BF58-6B57-7049-9BFB-0D61D40FA53F}" srcOrd="13" destOrd="0" presId="urn:microsoft.com/office/officeart/2005/8/layout/list1"/>
    <dgm:cxn modelId="{7E4F7CCA-C0B5-2240-BBF5-562454DB37FF}" type="presParOf" srcId="{A4686430-5FD4-8D45-9815-A7250C99FF82}" destId="{00B54465-5589-2343-AA24-40CCD5EC557C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4349828-EB2A-6245-8CA0-4BD2330C92AD}" type="doc">
      <dgm:prSet loTypeId="urn:microsoft.com/office/officeart/2005/8/layout/hierarchy4" loCatId="hierarchy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4D6C7CF7-AB08-084D-AA21-0EF8F7EA49F4}">
      <dgm:prSet phldrT="[Text]" custT="1"/>
      <dgm:spPr>
        <a:solidFill>
          <a:srgbClr val="FFFF00">
            <a:alpha val="80000"/>
          </a:srgbClr>
        </a:solidFill>
      </dgm:spPr>
      <dgm:t>
        <a:bodyPr/>
        <a:lstStyle/>
        <a:p>
          <a:r>
            <a:rPr lang="en-US" sz="4400" dirty="0" smtClean="0">
              <a:solidFill>
                <a:srgbClr val="000000"/>
              </a:solidFill>
            </a:rPr>
            <a:t>What is “bullying?”</a:t>
          </a:r>
          <a:endParaRPr lang="en-US" sz="4400" dirty="0">
            <a:solidFill>
              <a:srgbClr val="000000"/>
            </a:solidFill>
          </a:endParaRPr>
        </a:p>
      </dgm:t>
    </dgm:pt>
    <dgm:pt modelId="{33FDC7C0-A0D9-E344-87FA-172F82DF65AF}" type="parTrans" cxnId="{EC6D5E34-9A4D-0B4B-9B56-B06E02B26FA6}">
      <dgm:prSet/>
      <dgm:spPr/>
      <dgm:t>
        <a:bodyPr/>
        <a:lstStyle/>
        <a:p>
          <a:endParaRPr lang="en-US"/>
        </a:p>
      </dgm:t>
    </dgm:pt>
    <dgm:pt modelId="{E237690D-F942-E843-8961-926F75B93046}" type="sibTrans" cxnId="{EC6D5E34-9A4D-0B4B-9B56-B06E02B26FA6}">
      <dgm:prSet/>
      <dgm:spPr/>
      <dgm:t>
        <a:bodyPr/>
        <a:lstStyle/>
        <a:p>
          <a:endParaRPr lang="en-US"/>
        </a:p>
      </dgm:t>
    </dgm:pt>
    <dgm:pt modelId="{391E0202-36F7-8443-88F3-0D5CBFAD8A68}">
      <dgm:prSet phldrT="[Text]" custT="1"/>
      <dgm:spPr/>
      <dgm:t>
        <a:bodyPr/>
        <a:lstStyle/>
        <a:p>
          <a:r>
            <a:rPr lang="en-US" sz="3600" dirty="0" smtClean="0">
              <a:solidFill>
                <a:srgbClr val="000000"/>
              </a:solidFill>
            </a:rPr>
            <a:t>Remember</a:t>
          </a:r>
          <a:endParaRPr lang="en-US" sz="3600" dirty="0">
            <a:solidFill>
              <a:srgbClr val="000000"/>
            </a:solidFill>
          </a:endParaRPr>
        </a:p>
      </dgm:t>
    </dgm:pt>
    <dgm:pt modelId="{89FFE647-2426-9E4F-878B-2ED318EA6D04}" type="parTrans" cxnId="{CFF47283-8DE9-CF44-A419-B33660D53484}">
      <dgm:prSet/>
      <dgm:spPr/>
      <dgm:t>
        <a:bodyPr/>
        <a:lstStyle/>
        <a:p>
          <a:endParaRPr lang="en-US"/>
        </a:p>
      </dgm:t>
    </dgm:pt>
    <dgm:pt modelId="{0B25AEEA-B14B-D84D-8128-6796F2186F1D}" type="sibTrans" cxnId="{CFF47283-8DE9-CF44-A419-B33660D53484}">
      <dgm:prSet/>
      <dgm:spPr/>
      <dgm:t>
        <a:bodyPr/>
        <a:lstStyle/>
        <a:p>
          <a:endParaRPr lang="en-US"/>
        </a:p>
      </dgm:t>
    </dgm:pt>
    <dgm:pt modelId="{CDA6B39F-A836-504A-A96D-87127E96B03B}">
      <dgm:prSet phldrT="[Text]"/>
      <dgm:spPr/>
      <dgm:t>
        <a:bodyPr/>
        <a:lstStyle/>
        <a:p>
          <a:r>
            <a:rPr lang="en-US" i="1" dirty="0" smtClean="0">
              <a:solidFill>
                <a:srgbClr val="000000"/>
              </a:solidFill>
            </a:rPr>
            <a:t>“Label behavior, not people…’</a:t>
          </a:r>
          <a:endParaRPr lang="en-US" i="1" dirty="0">
            <a:solidFill>
              <a:srgbClr val="000000"/>
            </a:solidFill>
          </a:endParaRPr>
        </a:p>
      </dgm:t>
    </dgm:pt>
    <dgm:pt modelId="{84D28C21-3268-EE42-A2FC-90196D0C1DC1}" type="parTrans" cxnId="{0735BD6C-93CE-0740-AA08-9F346A138463}">
      <dgm:prSet/>
      <dgm:spPr/>
      <dgm:t>
        <a:bodyPr/>
        <a:lstStyle/>
        <a:p>
          <a:endParaRPr lang="en-US"/>
        </a:p>
      </dgm:t>
    </dgm:pt>
    <dgm:pt modelId="{A149EB77-1E71-BB48-898F-ED31F12B12E6}" type="sibTrans" cxnId="{0735BD6C-93CE-0740-AA08-9F346A138463}">
      <dgm:prSet/>
      <dgm:spPr/>
      <dgm:t>
        <a:bodyPr/>
        <a:lstStyle/>
        <a:p>
          <a:endParaRPr lang="en-US"/>
        </a:p>
      </dgm:t>
    </dgm:pt>
    <dgm:pt modelId="{CF4D3400-9887-3443-B47E-13A72747D672}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So, say, </a:t>
          </a:r>
          <a:r>
            <a:rPr lang="en-US" i="1" dirty="0" smtClean="0">
              <a:solidFill>
                <a:srgbClr val="000000"/>
              </a:solidFill>
            </a:rPr>
            <a:t>“bully behavior”</a:t>
          </a:r>
          <a:endParaRPr lang="en-US" dirty="0">
            <a:solidFill>
              <a:srgbClr val="000000"/>
            </a:solidFill>
          </a:endParaRPr>
        </a:p>
      </dgm:t>
    </dgm:pt>
    <dgm:pt modelId="{2EACA3CA-B4AC-EB4E-B292-E2E56EB78BD3}" type="parTrans" cxnId="{AD4F68C2-C1E9-174E-A56C-CA9FB47007EA}">
      <dgm:prSet/>
      <dgm:spPr/>
      <dgm:t>
        <a:bodyPr/>
        <a:lstStyle/>
        <a:p>
          <a:endParaRPr lang="en-US"/>
        </a:p>
      </dgm:t>
    </dgm:pt>
    <dgm:pt modelId="{608BF84F-B0C0-4840-A89C-40E94283E8E3}" type="sibTrans" cxnId="{AD4F68C2-C1E9-174E-A56C-CA9FB47007EA}">
      <dgm:prSet/>
      <dgm:spPr/>
      <dgm:t>
        <a:bodyPr/>
        <a:lstStyle/>
        <a:p>
          <a:endParaRPr lang="en-US"/>
        </a:p>
      </dgm:t>
    </dgm:pt>
    <dgm:pt modelId="{6F9BC1C1-4205-2548-AE64-775C92B1FC80}">
      <dgm:prSet phldrT="[Text]" custT="1"/>
      <dgm:spPr/>
      <dgm:t>
        <a:bodyPr/>
        <a:lstStyle/>
        <a:p>
          <a:r>
            <a:rPr lang="en-US" sz="3600" dirty="0" smtClean="0">
              <a:solidFill>
                <a:srgbClr val="000000"/>
              </a:solidFill>
            </a:rPr>
            <a:t>Behavior</a:t>
          </a:r>
          <a:endParaRPr lang="en-US" sz="3600" dirty="0">
            <a:solidFill>
              <a:srgbClr val="000000"/>
            </a:solidFill>
          </a:endParaRPr>
        </a:p>
      </dgm:t>
    </dgm:pt>
    <dgm:pt modelId="{D0E92577-F0E8-FB48-94FC-317F7EF7C03D}" type="parTrans" cxnId="{F2402002-4CAC-784F-B7BD-4701C3C16F93}">
      <dgm:prSet/>
      <dgm:spPr/>
      <dgm:t>
        <a:bodyPr/>
        <a:lstStyle/>
        <a:p>
          <a:endParaRPr lang="en-US"/>
        </a:p>
      </dgm:t>
    </dgm:pt>
    <dgm:pt modelId="{6A630406-09CE-8F42-8B7D-CA1D9A1C845F}" type="sibTrans" cxnId="{F2402002-4CAC-784F-B7BD-4701C3C16F93}">
      <dgm:prSet/>
      <dgm:spPr/>
      <dgm:t>
        <a:bodyPr/>
        <a:lstStyle/>
        <a:p>
          <a:endParaRPr lang="en-US"/>
        </a:p>
      </dgm:t>
    </dgm:pt>
    <dgm:pt modelId="{798EB582-F672-B141-A732-8E6BED86D9FE}">
      <dgm:prSet phldrT="[Text]"/>
      <dgm:spPr>
        <a:solidFill>
          <a:srgbClr val="00FF80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Verbal/physical aggression, intimidation, harassment, teasing, manipulation</a:t>
          </a:r>
          <a:endParaRPr lang="en-US" dirty="0">
            <a:solidFill>
              <a:schemeClr val="tx1"/>
            </a:solidFill>
          </a:endParaRPr>
        </a:p>
      </dgm:t>
    </dgm:pt>
    <dgm:pt modelId="{CC01D3CC-C28D-D344-AB97-48C351959CA1}" type="parTrans" cxnId="{1958B97E-2EAD-C54F-8162-18528985D4E7}">
      <dgm:prSet/>
      <dgm:spPr/>
      <dgm:t>
        <a:bodyPr/>
        <a:lstStyle/>
        <a:p>
          <a:endParaRPr lang="en-US"/>
        </a:p>
      </dgm:t>
    </dgm:pt>
    <dgm:pt modelId="{42367131-E285-1B40-99FC-B1EA75F998B5}" type="sibTrans" cxnId="{1958B97E-2EAD-C54F-8162-18528985D4E7}">
      <dgm:prSet/>
      <dgm:spPr/>
      <dgm:t>
        <a:bodyPr/>
        <a:lstStyle/>
        <a:p>
          <a:endParaRPr lang="en-US"/>
        </a:p>
      </dgm:t>
    </dgm:pt>
    <dgm:pt modelId="{B861A1E9-6FC8-8949-AD7D-B973CC35DAF2}" type="pres">
      <dgm:prSet presAssocID="{F4349828-EB2A-6245-8CA0-4BD2330C92A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0C491D0-A2CD-6045-8D97-186830D98AA9}" type="pres">
      <dgm:prSet presAssocID="{4D6C7CF7-AB08-084D-AA21-0EF8F7EA49F4}" presName="vertOne" presStyleCnt="0"/>
      <dgm:spPr/>
    </dgm:pt>
    <dgm:pt modelId="{F00720F0-8AB1-2546-B5C7-C947C36C1EDF}" type="pres">
      <dgm:prSet presAssocID="{4D6C7CF7-AB08-084D-AA21-0EF8F7EA49F4}" presName="txOne" presStyleLbl="node0" presStyleIdx="0" presStyleCnt="1" custScaleY="3484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7A5D3B9-6810-824A-BA40-B933A0CC2505}" type="pres">
      <dgm:prSet presAssocID="{4D6C7CF7-AB08-084D-AA21-0EF8F7EA49F4}" presName="parTransOne" presStyleCnt="0"/>
      <dgm:spPr/>
    </dgm:pt>
    <dgm:pt modelId="{E0875686-2CE0-DE47-A83F-2B78C2D08B42}" type="pres">
      <dgm:prSet presAssocID="{4D6C7CF7-AB08-084D-AA21-0EF8F7EA49F4}" presName="horzOne" presStyleCnt="0"/>
      <dgm:spPr/>
    </dgm:pt>
    <dgm:pt modelId="{D37561BC-D3A9-9E4E-8B83-064A7DB0294D}" type="pres">
      <dgm:prSet presAssocID="{391E0202-36F7-8443-88F3-0D5CBFAD8A68}" presName="vertTwo" presStyleCnt="0"/>
      <dgm:spPr/>
    </dgm:pt>
    <dgm:pt modelId="{2E2D1F76-7870-794E-8D29-680D9C31E47F}" type="pres">
      <dgm:prSet presAssocID="{391E0202-36F7-8443-88F3-0D5CBFAD8A68}" presName="txTwo" presStyleLbl="node2" presStyleIdx="0" presStyleCnt="2" custScaleY="4998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59A435-38DB-E24D-BD54-1728825E7061}" type="pres">
      <dgm:prSet presAssocID="{391E0202-36F7-8443-88F3-0D5CBFAD8A68}" presName="parTransTwo" presStyleCnt="0"/>
      <dgm:spPr/>
    </dgm:pt>
    <dgm:pt modelId="{FAD558FB-823B-AB4A-8BD6-8CA42BA744EF}" type="pres">
      <dgm:prSet presAssocID="{391E0202-36F7-8443-88F3-0D5CBFAD8A68}" presName="horzTwo" presStyleCnt="0"/>
      <dgm:spPr/>
    </dgm:pt>
    <dgm:pt modelId="{38AED421-2241-CE4C-97AA-56C97E52FB16}" type="pres">
      <dgm:prSet presAssocID="{CDA6B39F-A836-504A-A96D-87127E96B03B}" presName="vertThree" presStyleCnt="0"/>
      <dgm:spPr/>
    </dgm:pt>
    <dgm:pt modelId="{81E099F4-0FAF-5B4E-AC32-F44A837FA4FB}" type="pres">
      <dgm:prSet presAssocID="{CDA6B39F-A836-504A-A96D-87127E96B03B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4FA1120-496D-354F-8204-2B71C85C8CC6}" type="pres">
      <dgm:prSet presAssocID="{CDA6B39F-A836-504A-A96D-87127E96B03B}" presName="horzThree" presStyleCnt="0"/>
      <dgm:spPr/>
    </dgm:pt>
    <dgm:pt modelId="{43138CEA-D2C2-C14D-89B0-9DF603403BFD}" type="pres">
      <dgm:prSet presAssocID="{A149EB77-1E71-BB48-898F-ED31F12B12E6}" presName="sibSpaceThree" presStyleCnt="0"/>
      <dgm:spPr/>
    </dgm:pt>
    <dgm:pt modelId="{DF0395AB-7F85-1844-85B3-E3DBD7B56A68}" type="pres">
      <dgm:prSet presAssocID="{CF4D3400-9887-3443-B47E-13A72747D672}" presName="vertThree" presStyleCnt="0"/>
      <dgm:spPr/>
    </dgm:pt>
    <dgm:pt modelId="{803B2B0B-D332-2840-9F80-933C0ED768A7}" type="pres">
      <dgm:prSet presAssocID="{CF4D3400-9887-3443-B47E-13A72747D672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6544D19-73A5-FE47-9DBE-EBD0085D98F2}" type="pres">
      <dgm:prSet presAssocID="{CF4D3400-9887-3443-B47E-13A72747D672}" presName="horzThree" presStyleCnt="0"/>
      <dgm:spPr/>
    </dgm:pt>
    <dgm:pt modelId="{49C49DC9-A1FE-3E4B-9AD4-CE67A5000C23}" type="pres">
      <dgm:prSet presAssocID="{0B25AEEA-B14B-D84D-8128-6796F2186F1D}" presName="sibSpaceTwo" presStyleCnt="0"/>
      <dgm:spPr/>
    </dgm:pt>
    <dgm:pt modelId="{1BC9FA4C-7847-6743-8C8D-316617AF42F6}" type="pres">
      <dgm:prSet presAssocID="{6F9BC1C1-4205-2548-AE64-775C92B1FC80}" presName="vertTwo" presStyleCnt="0"/>
      <dgm:spPr/>
    </dgm:pt>
    <dgm:pt modelId="{7E853856-1A8C-1A43-B015-DD42120CE01B}" type="pres">
      <dgm:prSet presAssocID="{6F9BC1C1-4205-2548-AE64-775C92B1FC80}" presName="txTwo" presStyleLbl="node2" presStyleIdx="1" presStyleCnt="2" custScaleY="4998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FA78368-57A3-D149-B5B3-1BEE97EC25E8}" type="pres">
      <dgm:prSet presAssocID="{6F9BC1C1-4205-2548-AE64-775C92B1FC80}" presName="parTransTwo" presStyleCnt="0"/>
      <dgm:spPr/>
    </dgm:pt>
    <dgm:pt modelId="{51363F22-EC21-324D-AD00-DC0AD7EE21E2}" type="pres">
      <dgm:prSet presAssocID="{6F9BC1C1-4205-2548-AE64-775C92B1FC80}" presName="horzTwo" presStyleCnt="0"/>
      <dgm:spPr/>
    </dgm:pt>
    <dgm:pt modelId="{DBC5BED8-AE02-FB4E-B844-0AB8EBD7206E}" type="pres">
      <dgm:prSet presAssocID="{798EB582-F672-B141-A732-8E6BED86D9FE}" presName="vertThree" presStyleCnt="0"/>
      <dgm:spPr/>
    </dgm:pt>
    <dgm:pt modelId="{61C7EB1B-25B0-444F-851C-EE40B338793D}" type="pres">
      <dgm:prSet presAssocID="{798EB582-F672-B141-A732-8E6BED86D9FE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112CB6D-FD2C-034B-B5DD-EE1C1A0658AE}" type="pres">
      <dgm:prSet presAssocID="{798EB582-F672-B141-A732-8E6BED86D9FE}" presName="horzThree" presStyleCnt="0"/>
      <dgm:spPr/>
    </dgm:pt>
  </dgm:ptLst>
  <dgm:cxnLst>
    <dgm:cxn modelId="{EC6D5E34-9A4D-0B4B-9B56-B06E02B26FA6}" srcId="{F4349828-EB2A-6245-8CA0-4BD2330C92AD}" destId="{4D6C7CF7-AB08-084D-AA21-0EF8F7EA49F4}" srcOrd="0" destOrd="0" parTransId="{33FDC7C0-A0D9-E344-87FA-172F82DF65AF}" sibTransId="{E237690D-F942-E843-8961-926F75B93046}"/>
    <dgm:cxn modelId="{32392626-8A27-6947-B061-33D9D8A66E16}" type="presOf" srcId="{4D6C7CF7-AB08-084D-AA21-0EF8F7EA49F4}" destId="{F00720F0-8AB1-2546-B5C7-C947C36C1EDF}" srcOrd="0" destOrd="0" presId="urn:microsoft.com/office/officeart/2005/8/layout/hierarchy4"/>
    <dgm:cxn modelId="{B1F73A50-F73B-B942-8B36-98F177D3C685}" type="presOf" srcId="{798EB582-F672-B141-A732-8E6BED86D9FE}" destId="{61C7EB1B-25B0-444F-851C-EE40B338793D}" srcOrd="0" destOrd="0" presId="urn:microsoft.com/office/officeart/2005/8/layout/hierarchy4"/>
    <dgm:cxn modelId="{DBF1AF4D-6B35-724C-9A91-555E704C000E}" type="presOf" srcId="{6F9BC1C1-4205-2548-AE64-775C92B1FC80}" destId="{7E853856-1A8C-1A43-B015-DD42120CE01B}" srcOrd="0" destOrd="0" presId="urn:microsoft.com/office/officeart/2005/8/layout/hierarchy4"/>
    <dgm:cxn modelId="{0735BD6C-93CE-0740-AA08-9F346A138463}" srcId="{391E0202-36F7-8443-88F3-0D5CBFAD8A68}" destId="{CDA6B39F-A836-504A-A96D-87127E96B03B}" srcOrd="0" destOrd="0" parTransId="{84D28C21-3268-EE42-A2FC-90196D0C1DC1}" sibTransId="{A149EB77-1E71-BB48-898F-ED31F12B12E6}"/>
    <dgm:cxn modelId="{C121A983-8815-CC42-BF26-76830E2B158B}" type="presOf" srcId="{CF4D3400-9887-3443-B47E-13A72747D672}" destId="{803B2B0B-D332-2840-9F80-933C0ED768A7}" srcOrd="0" destOrd="0" presId="urn:microsoft.com/office/officeart/2005/8/layout/hierarchy4"/>
    <dgm:cxn modelId="{AC6FA349-C8C8-884C-B0B8-A29F3292873F}" type="presOf" srcId="{F4349828-EB2A-6245-8CA0-4BD2330C92AD}" destId="{B861A1E9-6FC8-8949-AD7D-B973CC35DAF2}" srcOrd="0" destOrd="0" presId="urn:microsoft.com/office/officeart/2005/8/layout/hierarchy4"/>
    <dgm:cxn modelId="{F2402002-4CAC-784F-B7BD-4701C3C16F93}" srcId="{4D6C7CF7-AB08-084D-AA21-0EF8F7EA49F4}" destId="{6F9BC1C1-4205-2548-AE64-775C92B1FC80}" srcOrd="1" destOrd="0" parTransId="{D0E92577-F0E8-FB48-94FC-317F7EF7C03D}" sibTransId="{6A630406-09CE-8F42-8B7D-CA1D9A1C845F}"/>
    <dgm:cxn modelId="{141D5621-10A6-4B40-A842-1D0A8F355856}" type="presOf" srcId="{391E0202-36F7-8443-88F3-0D5CBFAD8A68}" destId="{2E2D1F76-7870-794E-8D29-680D9C31E47F}" srcOrd="0" destOrd="0" presId="urn:microsoft.com/office/officeart/2005/8/layout/hierarchy4"/>
    <dgm:cxn modelId="{AD4F68C2-C1E9-174E-A56C-CA9FB47007EA}" srcId="{391E0202-36F7-8443-88F3-0D5CBFAD8A68}" destId="{CF4D3400-9887-3443-B47E-13A72747D672}" srcOrd="1" destOrd="0" parTransId="{2EACA3CA-B4AC-EB4E-B292-E2E56EB78BD3}" sibTransId="{608BF84F-B0C0-4840-A89C-40E94283E8E3}"/>
    <dgm:cxn modelId="{1958B97E-2EAD-C54F-8162-18528985D4E7}" srcId="{6F9BC1C1-4205-2548-AE64-775C92B1FC80}" destId="{798EB582-F672-B141-A732-8E6BED86D9FE}" srcOrd="0" destOrd="0" parTransId="{CC01D3CC-C28D-D344-AB97-48C351959CA1}" sibTransId="{42367131-E285-1B40-99FC-B1EA75F998B5}"/>
    <dgm:cxn modelId="{ACA2FA15-A9D7-1F4C-849C-77ACD673813B}" type="presOf" srcId="{CDA6B39F-A836-504A-A96D-87127E96B03B}" destId="{81E099F4-0FAF-5B4E-AC32-F44A837FA4FB}" srcOrd="0" destOrd="0" presId="urn:microsoft.com/office/officeart/2005/8/layout/hierarchy4"/>
    <dgm:cxn modelId="{CFF47283-8DE9-CF44-A419-B33660D53484}" srcId="{4D6C7CF7-AB08-084D-AA21-0EF8F7EA49F4}" destId="{391E0202-36F7-8443-88F3-0D5CBFAD8A68}" srcOrd="0" destOrd="0" parTransId="{89FFE647-2426-9E4F-878B-2ED318EA6D04}" sibTransId="{0B25AEEA-B14B-D84D-8128-6796F2186F1D}"/>
    <dgm:cxn modelId="{3C48EAD4-CDC9-AF49-985B-7C03B7E57893}" type="presParOf" srcId="{B861A1E9-6FC8-8949-AD7D-B973CC35DAF2}" destId="{B0C491D0-A2CD-6045-8D97-186830D98AA9}" srcOrd="0" destOrd="0" presId="urn:microsoft.com/office/officeart/2005/8/layout/hierarchy4"/>
    <dgm:cxn modelId="{4911F110-C653-8F4D-B53F-6193CC736632}" type="presParOf" srcId="{B0C491D0-A2CD-6045-8D97-186830D98AA9}" destId="{F00720F0-8AB1-2546-B5C7-C947C36C1EDF}" srcOrd="0" destOrd="0" presId="urn:microsoft.com/office/officeart/2005/8/layout/hierarchy4"/>
    <dgm:cxn modelId="{5E87DF77-B548-C44C-87C5-F1EC4F480F4D}" type="presParOf" srcId="{B0C491D0-A2CD-6045-8D97-186830D98AA9}" destId="{E7A5D3B9-6810-824A-BA40-B933A0CC2505}" srcOrd="1" destOrd="0" presId="urn:microsoft.com/office/officeart/2005/8/layout/hierarchy4"/>
    <dgm:cxn modelId="{BE9232F6-0CDA-E54D-B72B-5617D29FE44D}" type="presParOf" srcId="{B0C491D0-A2CD-6045-8D97-186830D98AA9}" destId="{E0875686-2CE0-DE47-A83F-2B78C2D08B42}" srcOrd="2" destOrd="0" presId="urn:microsoft.com/office/officeart/2005/8/layout/hierarchy4"/>
    <dgm:cxn modelId="{0F7372E3-3BEB-404C-B9F9-1BAAB015FD3D}" type="presParOf" srcId="{E0875686-2CE0-DE47-A83F-2B78C2D08B42}" destId="{D37561BC-D3A9-9E4E-8B83-064A7DB0294D}" srcOrd="0" destOrd="0" presId="urn:microsoft.com/office/officeart/2005/8/layout/hierarchy4"/>
    <dgm:cxn modelId="{9AFA808E-14A8-9C4C-8541-4E0205F380F1}" type="presParOf" srcId="{D37561BC-D3A9-9E4E-8B83-064A7DB0294D}" destId="{2E2D1F76-7870-794E-8D29-680D9C31E47F}" srcOrd="0" destOrd="0" presId="urn:microsoft.com/office/officeart/2005/8/layout/hierarchy4"/>
    <dgm:cxn modelId="{750445CE-6331-204F-8D5A-6823AF509D0B}" type="presParOf" srcId="{D37561BC-D3A9-9E4E-8B83-064A7DB0294D}" destId="{F859A435-38DB-E24D-BD54-1728825E7061}" srcOrd="1" destOrd="0" presId="urn:microsoft.com/office/officeart/2005/8/layout/hierarchy4"/>
    <dgm:cxn modelId="{C51CEAB8-43B1-F547-9D57-D01F4535230D}" type="presParOf" srcId="{D37561BC-D3A9-9E4E-8B83-064A7DB0294D}" destId="{FAD558FB-823B-AB4A-8BD6-8CA42BA744EF}" srcOrd="2" destOrd="0" presId="urn:microsoft.com/office/officeart/2005/8/layout/hierarchy4"/>
    <dgm:cxn modelId="{5994FD12-3D58-D74C-BC59-8F9D31AABB4D}" type="presParOf" srcId="{FAD558FB-823B-AB4A-8BD6-8CA42BA744EF}" destId="{38AED421-2241-CE4C-97AA-56C97E52FB16}" srcOrd="0" destOrd="0" presId="urn:microsoft.com/office/officeart/2005/8/layout/hierarchy4"/>
    <dgm:cxn modelId="{3CCE8A28-7C61-D241-862C-946A1809171C}" type="presParOf" srcId="{38AED421-2241-CE4C-97AA-56C97E52FB16}" destId="{81E099F4-0FAF-5B4E-AC32-F44A837FA4FB}" srcOrd="0" destOrd="0" presId="urn:microsoft.com/office/officeart/2005/8/layout/hierarchy4"/>
    <dgm:cxn modelId="{B962E7FF-4EFA-8940-B697-3572829909EF}" type="presParOf" srcId="{38AED421-2241-CE4C-97AA-56C97E52FB16}" destId="{44FA1120-496D-354F-8204-2B71C85C8CC6}" srcOrd="1" destOrd="0" presId="urn:microsoft.com/office/officeart/2005/8/layout/hierarchy4"/>
    <dgm:cxn modelId="{42095895-33A6-E14F-A473-F910D5FE4852}" type="presParOf" srcId="{FAD558FB-823B-AB4A-8BD6-8CA42BA744EF}" destId="{43138CEA-D2C2-C14D-89B0-9DF603403BFD}" srcOrd="1" destOrd="0" presId="urn:microsoft.com/office/officeart/2005/8/layout/hierarchy4"/>
    <dgm:cxn modelId="{A1C67830-0D9D-C244-B2C0-C1DA4531F0C2}" type="presParOf" srcId="{FAD558FB-823B-AB4A-8BD6-8CA42BA744EF}" destId="{DF0395AB-7F85-1844-85B3-E3DBD7B56A68}" srcOrd="2" destOrd="0" presId="urn:microsoft.com/office/officeart/2005/8/layout/hierarchy4"/>
    <dgm:cxn modelId="{BE7A1245-9D9C-7E47-88B5-9B191A26BBA4}" type="presParOf" srcId="{DF0395AB-7F85-1844-85B3-E3DBD7B56A68}" destId="{803B2B0B-D332-2840-9F80-933C0ED768A7}" srcOrd="0" destOrd="0" presId="urn:microsoft.com/office/officeart/2005/8/layout/hierarchy4"/>
    <dgm:cxn modelId="{F864535A-60C2-1B4F-B6B3-7B5516E4D58F}" type="presParOf" srcId="{DF0395AB-7F85-1844-85B3-E3DBD7B56A68}" destId="{76544D19-73A5-FE47-9DBE-EBD0085D98F2}" srcOrd="1" destOrd="0" presId="urn:microsoft.com/office/officeart/2005/8/layout/hierarchy4"/>
    <dgm:cxn modelId="{16CAA48C-269E-E34F-9F42-CC1B50B98CDA}" type="presParOf" srcId="{E0875686-2CE0-DE47-A83F-2B78C2D08B42}" destId="{49C49DC9-A1FE-3E4B-9AD4-CE67A5000C23}" srcOrd="1" destOrd="0" presId="urn:microsoft.com/office/officeart/2005/8/layout/hierarchy4"/>
    <dgm:cxn modelId="{27E35F93-59BC-1149-9232-3A65B8868EB7}" type="presParOf" srcId="{E0875686-2CE0-DE47-A83F-2B78C2D08B42}" destId="{1BC9FA4C-7847-6743-8C8D-316617AF42F6}" srcOrd="2" destOrd="0" presId="urn:microsoft.com/office/officeart/2005/8/layout/hierarchy4"/>
    <dgm:cxn modelId="{31F7484C-AAD9-9E4E-86F4-A44CE0F55D91}" type="presParOf" srcId="{1BC9FA4C-7847-6743-8C8D-316617AF42F6}" destId="{7E853856-1A8C-1A43-B015-DD42120CE01B}" srcOrd="0" destOrd="0" presId="urn:microsoft.com/office/officeart/2005/8/layout/hierarchy4"/>
    <dgm:cxn modelId="{20BF9C28-5AA6-C44B-85A2-4528C5CEE237}" type="presParOf" srcId="{1BC9FA4C-7847-6743-8C8D-316617AF42F6}" destId="{0FA78368-57A3-D149-B5B3-1BEE97EC25E8}" srcOrd="1" destOrd="0" presId="urn:microsoft.com/office/officeart/2005/8/layout/hierarchy4"/>
    <dgm:cxn modelId="{CE05CF51-A5F7-E848-98F0-A69FF1D58082}" type="presParOf" srcId="{1BC9FA4C-7847-6743-8C8D-316617AF42F6}" destId="{51363F22-EC21-324D-AD00-DC0AD7EE21E2}" srcOrd="2" destOrd="0" presId="urn:microsoft.com/office/officeart/2005/8/layout/hierarchy4"/>
    <dgm:cxn modelId="{1355B6AC-CA5B-F346-8492-999A1D9E8C15}" type="presParOf" srcId="{51363F22-EC21-324D-AD00-DC0AD7EE21E2}" destId="{DBC5BED8-AE02-FB4E-B844-0AB8EBD7206E}" srcOrd="0" destOrd="0" presId="urn:microsoft.com/office/officeart/2005/8/layout/hierarchy4"/>
    <dgm:cxn modelId="{5C1138E3-AC5D-CD42-8D76-1016DA39B121}" type="presParOf" srcId="{DBC5BED8-AE02-FB4E-B844-0AB8EBD7206E}" destId="{61C7EB1B-25B0-444F-851C-EE40B338793D}" srcOrd="0" destOrd="0" presId="urn:microsoft.com/office/officeart/2005/8/layout/hierarchy4"/>
    <dgm:cxn modelId="{480E9ED8-FB55-3444-941D-543BB1BA33A1}" type="presParOf" srcId="{DBC5BED8-AE02-FB4E-B844-0AB8EBD7206E}" destId="{D112CB6D-FD2C-034B-B5DD-EE1C1A0658AE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4A60122-BE9A-5B4D-B717-261F3B6D70D6}" type="doc">
      <dgm:prSet loTypeId="urn:microsoft.com/office/officeart/2005/8/layout/hierarchy4" loCatId="hierarchy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2AEAF7ED-B56A-1943-A55E-CB4274A3D24A}">
      <dgm:prSet phldrT="[Text]" custT="1"/>
      <dgm:spPr>
        <a:solidFill>
          <a:srgbClr val="FFFF00">
            <a:alpha val="80000"/>
          </a:srgbClr>
        </a:solidFill>
      </dgm:spPr>
      <dgm:t>
        <a:bodyPr/>
        <a:lstStyle/>
        <a:p>
          <a:r>
            <a:rPr lang="en-US" sz="4000" dirty="0" smtClean="0">
              <a:solidFill>
                <a:srgbClr val="000000"/>
              </a:solidFill>
            </a:rPr>
            <a:t>Why do bully behavior?</a:t>
          </a:r>
          <a:endParaRPr lang="en-US" sz="4000" dirty="0">
            <a:solidFill>
              <a:srgbClr val="000000"/>
            </a:solidFill>
          </a:endParaRPr>
        </a:p>
      </dgm:t>
    </dgm:pt>
    <dgm:pt modelId="{21F74253-6794-D746-87BC-92D9B852C146}" type="parTrans" cxnId="{283F8746-241A-7945-B01D-9F759A2A026B}">
      <dgm:prSet/>
      <dgm:spPr/>
      <dgm:t>
        <a:bodyPr/>
        <a:lstStyle/>
        <a:p>
          <a:endParaRPr lang="en-US" sz="2400"/>
        </a:p>
      </dgm:t>
    </dgm:pt>
    <dgm:pt modelId="{DD6E3059-6E09-084D-9EF2-30144D8AB0D5}" type="sibTrans" cxnId="{283F8746-241A-7945-B01D-9F759A2A026B}">
      <dgm:prSet/>
      <dgm:spPr/>
      <dgm:t>
        <a:bodyPr/>
        <a:lstStyle/>
        <a:p>
          <a:endParaRPr lang="en-US" sz="2400"/>
        </a:p>
      </dgm:t>
    </dgm:pt>
    <dgm:pt modelId="{4D27EC59-200C-724D-AEE7-073F5CBF4375}">
      <dgm:prSet phldrT="[Text]" custT="1"/>
      <dgm:spPr/>
      <dgm:t>
        <a:bodyPr/>
        <a:lstStyle/>
        <a:p>
          <a:r>
            <a:rPr lang="en-US" sz="4400" dirty="0" smtClean="0">
              <a:solidFill>
                <a:srgbClr val="000000"/>
              </a:solidFill>
            </a:rPr>
            <a:t>Get/obtain</a:t>
          </a:r>
          <a:endParaRPr lang="en-US" sz="4400" dirty="0">
            <a:solidFill>
              <a:srgbClr val="000000"/>
            </a:solidFill>
          </a:endParaRPr>
        </a:p>
      </dgm:t>
    </dgm:pt>
    <dgm:pt modelId="{038B6827-F101-F241-8108-D74672E7805E}" type="parTrans" cxnId="{0CB6801D-9866-1346-AB01-BFBF787011B6}">
      <dgm:prSet custT="1"/>
      <dgm:spPr/>
      <dgm:t>
        <a:bodyPr/>
        <a:lstStyle/>
        <a:p>
          <a:endParaRPr lang="en-US" sz="2400"/>
        </a:p>
      </dgm:t>
    </dgm:pt>
    <dgm:pt modelId="{5ABEC2D0-293D-5D48-8073-50FF17A628C8}" type="sibTrans" cxnId="{0CB6801D-9866-1346-AB01-BFBF787011B6}">
      <dgm:prSet/>
      <dgm:spPr/>
      <dgm:t>
        <a:bodyPr/>
        <a:lstStyle/>
        <a:p>
          <a:endParaRPr lang="en-US" sz="2400"/>
        </a:p>
      </dgm:t>
    </dgm:pt>
    <dgm:pt modelId="{97B97F7B-F8AB-6941-A64E-B4722A136BEE}">
      <dgm:prSet phldrT="[Text]" custT="1"/>
      <dgm:spPr/>
      <dgm:t>
        <a:bodyPr/>
        <a:lstStyle/>
        <a:p>
          <a:r>
            <a:rPr lang="en-US" sz="4400" dirty="0" smtClean="0">
              <a:solidFill>
                <a:srgbClr val="000000"/>
              </a:solidFill>
            </a:rPr>
            <a:t>Escape/avoid</a:t>
          </a:r>
          <a:endParaRPr lang="en-US" sz="4400" dirty="0">
            <a:solidFill>
              <a:srgbClr val="000000"/>
            </a:solidFill>
          </a:endParaRPr>
        </a:p>
      </dgm:t>
    </dgm:pt>
    <dgm:pt modelId="{3476BD92-A433-934E-9B42-0A54AB82A7E8}" type="parTrans" cxnId="{E14EF2ED-AFA4-3142-8D43-076ACEA0BBFF}">
      <dgm:prSet custT="1"/>
      <dgm:spPr/>
      <dgm:t>
        <a:bodyPr/>
        <a:lstStyle/>
        <a:p>
          <a:endParaRPr lang="en-US" sz="2400"/>
        </a:p>
      </dgm:t>
    </dgm:pt>
    <dgm:pt modelId="{A434AD5F-6F86-1F41-8769-660FFBEDF4D1}" type="sibTrans" cxnId="{E14EF2ED-AFA4-3142-8D43-076ACEA0BBFF}">
      <dgm:prSet/>
      <dgm:spPr/>
      <dgm:t>
        <a:bodyPr/>
        <a:lstStyle/>
        <a:p>
          <a:endParaRPr lang="en-US" sz="2400"/>
        </a:p>
      </dgm:t>
    </dgm:pt>
    <dgm:pt modelId="{4C334807-46A1-8F4B-BA72-396D95BBD89E}">
      <dgm:prSet phldrT="[Text]" custT="1"/>
      <dgm:spPr/>
      <dgm:t>
        <a:bodyPr/>
        <a:lstStyle/>
        <a:p>
          <a:r>
            <a:rPr lang="en-US" sz="2400" dirty="0" smtClean="0">
              <a:solidFill>
                <a:srgbClr val="000000"/>
              </a:solidFill>
            </a:rPr>
            <a:t>E.g., stuff, things, attention, status, money, activity, attention, etc.  </a:t>
          </a:r>
          <a:endParaRPr lang="en-US" sz="2400" dirty="0">
            <a:solidFill>
              <a:srgbClr val="000000"/>
            </a:solidFill>
          </a:endParaRPr>
        </a:p>
      </dgm:t>
    </dgm:pt>
    <dgm:pt modelId="{2D490D0C-C576-E144-9163-643C7BE8E323}" type="parTrans" cxnId="{F70B43E9-D813-D140-8B7E-BA1FCA9C9A16}">
      <dgm:prSet custT="1"/>
      <dgm:spPr/>
      <dgm:t>
        <a:bodyPr/>
        <a:lstStyle/>
        <a:p>
          <a:endParaRPr lang="en-US" sz="2400"/>
        </a:p>
      </dgm:t>
    </dgm:pt>
    <dgm:pt modelId="{9A9B0D76-1D06-744A-80F6-A93039B13146}" type="sibTrans" cxnId="{F70B43E9-D813-D140-8B7E-BA1FCA9C9A16}">
      <dgm:prSet/>
      <dgm:spPr/>
      <dgm:t>
        <a:bodyPr/>
        <a:lstStyle/>
        <a:p>
          <a:endParaRPr lang="en-US" sz="2400"/>
        </a:p>
      </dgm:t>
    </dgm:pt>
    <dgm:pt modelId="{C60EA002-AFFE-684B-83FF-D04C601B6F07}">
      <dgm:prSet phldrT="[Text]" custT="1"/>
      <dgm:spPr/>
      <dgm:t>
        <a:bodyPr/>
        <a:lstStyle/>
        <a:p>
          <a:r>
            <a:rPr lang="en-US" sz="2400" dirty="0" smtClean="0">
              <a:solidFill>
                <a:srgbClr val="000000"/>
              </a:solidFill>
            </a:rPr>
            <a:t>E.g., same…but less likely</a:t>
          </a:r>
          <a:endParaRPr lang="en-US" sz="2400" dirty="0">
            <a:solidFill>
              <a:srgbClr val="000000"/>
            </a:solidFill>
          </a:endParaRPr>
        </a:p>
      </dgm:t>
    </dgm:pt>
    <dgm:pt modelId="{A6280A52-C310-074F-B2F9-FA0BB3FB5EC0}" type="parTrans" cxnId="{C75CD937-5B0E-BF4C-85A1-577EDBC2197B}">
      <dgm:prSet custT="1"/>
      <dgm:spPr/>
      <dgm:t>
        <a:bodyPr/>
        <a:lstStyle/>
        <a:p>
          <a:endParaRPr lang="en-US" sz="2400"/>
        </a:p>
      </dgm:t>
    </dgm:pt>
    <dgm:pt modelId="{A4E42FF1-17B7-8A44-BFE3-2C9E86818899}" type="sibTrans" cxnId="{C75CD937-5B0E-BF4C-85A1-577EDBC2197B}">
      <dgm:prSet/>
      <dgm:spPr/>
      <dgm:t>
        <a:bodyPr/>
        <a:lstStyle/>
        <a:p>
          <a:endParaRPr lang="en-US" sz="2400"/>
        </a:p>
      </dgm:t>
    </dgm:pt>
    <dgm:pt modelId="{D5596F39-7B3B-704F-BADC-BF4105E705CD}" type="pres">
      <dgm:prSet presAssocID="{84A60122-BE9A-5B4D-B717-261F3B6D70D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C792E24-5599-184A-8370-887944718B6F}" type="pres">
      <dgm:prSet presAssocID="{2AEAF7ED-B56A-1943-A55E-CB4274A3D24A}" presName="vertOne" presStyleCnt="0"/>
      <dgm:spPr/>
    </dgm:pt>
    <dgm:pt modelId="{6A3E7392-9667-6D43-B66E-EDE6B159BE60}" type="pres">
      <dgm:prSet presAssocID="{2AEAF7ED-B56A-1943-A55E-CB4274A3D24A}" presName="txOne" presStyleLbl="node0" presStyleIdx="0" presStyleCnt="1" custScaleY="7340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AB01F50-5B91-0B4B-9835-58DFD71AE0CD}" type="pres">
      <dgm:prSet presAssocID="{2AEAF7ED-B56A-1943-A55E-CB4274A3D24A}" presName="parTransOne" presStyleCnt="0"/>
      <dgm:spPr/>
    </dgm:pt>
    <dgm:pt modelId="{5E4DE978-A762-4145-A0E7-2447FCC60604}" type="pres">
      <dgm:prSet presAssocID="{2AEAF7ED-B56A-1943-A55E-CB4274A3D24A}" presName="horzOne" presStyleCnt="0"/>
      <dgm:spPr/>
    </dgm:pt>
    <dgm:pt modelId="{7B41773F-B923-C146-926F-FDC27BC541F8}" type="pres">
      <dgm:prSet presAssocID="{4D27EC59-200C-724D-AEE7-073F5CBF4375}" presName="vertTwo" presStyleCnt="0"/>
      <dgm:spPr/>
    </dgm:pt>
    <dgm:pt modelId="{63CB881F-59BF-324E-8B09-01E9A1A326C0}" type="pres">
      <dgm:prSet presAssocID="{4D27EC59-200C-724D-AEE7-073F5CBF4375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6B2AB87-DA20-8F49-A754-2224C5CAF27C}" type="pres">
      <dgm:prSet presAssocID="{4D27EC59-200C-724D-AEE7-073F5CBF4375}" presName="parTransTwo" presStyleCnt="0"/>
      <dgm:spPr/>
    </dgm:pt>
    <dgm:pt modelId="{D46BD13F-EF90-6748-8EF4-119BE6C594EE}" type="pres">
      <dgm:prSet presAssocID="{4D27EC59-200C-724D-AEE7-073F5CBF4375}" presName="horzTwo" presStyleCnt="0"/>
      <dgm:spPr/>
    </dgm:pt>
    <dgm:pt modelId="{FDCE7793-AB36-FE48-8DB6-98446E9B1DAD}" type="pres">
      <dgm:prSet presAssocID="{4C334807-46A1-8F4B-BA72-396D95BBD89E}" presName="vertThree" presStyleCnt="0"/>
      <dgm:spPr/>
    </dgm:pt>
    <dgm:pt modelId="{E1A24A18-59A1-D04E-B654-0F8AA894FFAA}" type="pres">
      <dgm:prSet presAssocID="{4C334807-46A1-8F4B-BA72-396D95BBD89E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4D0833C-6CF3-3A48-8B90-A8FC857901EE}" type="pres">
      <dgm:prSet presAssocID="{4C334807-46A1-8F4B-BA72-396D95BBD89E}" presName="horzThree" presStyleCnt="0"/>
      <dgm:spPr/>
    </dgm:pt>
    <dgm:pt modelId="{0C427E94-6C2E-8A4D-9AA5-1BF09B5ACE29}" type="pres">
      <dgm:prSet presAssocID="{5ABEC2D0-293D-5D48-8073-50FF17A628C8}" presName="sibSpaceTwo" presStyleCnt="0"/>
      <dgm:spPr/>
    </dgm:pt>
    <dgm:pt modelId="{3ED39EFA-B372-5A41-B771-506A5A2AF6E9}" type="pres">
      <dgm:prSet presAssocID="{97B97F7B-F8AB-6941-A64E-B4722A136BEE}" presName="vertTwo" presStyleCnt="0"/>
      <dgm:spPr/>
    </dgm:pt>
    <dgm:pt modelId="{EEA362C4-571B-6143-9B76-DEE196DEE9BB}" type="pres">
      <dgm:prSet presAssocID="{97B97F7B-F8AB-6941-A64E-B4722A136BEE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BFE6FFD-47A9-8C41-A926-86A93B3FDA16}" type="pres">
      <dgm:prSet presAssocID="{97B97F7B-F8AB-6941-A64E-B4722A136BEE}" presName="parTransTwo" presStyleCnt="0"/>
      <dgm:spPr/>
    </dgm:pt>
    <dgm:pt modelId="{3DDF95DA-0BA1-AE43-A2F4-0FD88B1163CB}" type="pres">
      <dgm:prSet presAssocID="{97B97F7B-F8AB-6941-A64E-B4722A136BEE}" presName="horzTwo" presStyleCnt="0"/>
      <dgm:spPr/>
    </dgm:pt>
    <dgm:pt modelId="{C76E4224-23A2-6D4B-8BE1-832020201D9E}" type="pres">
      <dgm:prSet presAssocID="{C60EA002-AFFE-684B-83FF-D04C601B6F07}" presName="vertThree" presStyleCnt="0"/>
      <dgm:spPr/>
    </dgm:pt>
    <dgm:pt modelId="{08551BFB-CFB0-9845-A5DB-FAF8095B9E75}" type="pres">
      <dgm:prSet presAssocID="{C60EA002-AFFE-684B-83FF-D04C601B6F07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3A03E67-132C-C845-B6A5-D31BCB92C52B}" type="pres">
      <dgm:prSet presAssocID="{C60EA002-AFFE-684B-83FF-D04C601B6F07}" presName="horzThree" presStyleCnt="0"/>
      <dgm:spPr/>
    </dgm:pt>
  </dgm:ptLst>
  <dgm:cxnLst>
    <dgm:cxn modelId="{DDFC8A61-4F61-9A41-A516-F6DBFD1B2B92}" type="presOf" srcId="{4C334807-46A1-8F4B-BA72-396D95BBD89E}" destId="{E1A24A18-59A1-D04E-B654-0F8AA894FFAA}" srcOrd="0" destOrd="0" presId="urn:microsoft.com/office/officeart/2005/8/layout/hierarchy4"/>
    <dgm:cxn modelId="{E6E45A7F-A1E3-164A-8C11-BF230F0FA235}" type="presOf" srcId="{4D27EC59-200C-724D-AEE7-073F5CBF4375}" destId="{63CB881F-59BF-324E-8B09-01E9A1A326C0}" srcOrd="0" destOrd="0" presId="urn:microsoft.com/office/officeart/2005/8/layout/hierarchy4"/>
    <dgm:cxn modelId="{A4E59035-A52E-6B41-9B6D-752E9AF18206}" type="presOf" srcId="{C60EA002-AFFE-684B-83FF-D04C601B6F07}" destId="{08551BFB-CFB0-9845-A5DB-FAF8095B9E75}" srcOrd="0" destOrd="0" presId="urn:microsoft.com/office/officeart/2005/8/layout/hierarchy4"/>
    <dgm:cxn modelId="{C9B39480-6161-F945-880E-4A60FDF1EC45}" type="presOf" srcId="{2AEAF7ED-B56A-1943-A55E-CB4274A3D24A}" destId="{6A3E7392-9667-6D43-B66E-EDE6B159BE60}" srcOrd="0" destOrd="0" presId="urn:microsoft.com/office/officeart/2005/8/layout/hierarchy4"/>
    <dgm:cxn modelId="{C5182C7A-9019-3740-B07F-F8B8BAF733E7}" type="presOf" srcId="{97B97F7B-F8AB-6941-A64E-B4722A136BEE}" destId="{EEA362C4-571B-6143-9B76-DEE196DEE9BB}" srcOrd="0" destOrd="0" presId="urn:microsoft.com/office/officeart/2005/8/layout/hierarchy4"/>
    <dgm:cxn modelId="{F70B43E9-D813-D140-8B7E-BA1FCA9C9A16}" srcId="{4D27EC59-200C-724D-AEE7-073F5CBF4375}" destId="{4C334807-46A1-8F4B-BA72-396D95BBD89E}" srcOrd="0" destOrd="0" parTransId="{2D490D0C-C576-E144-9163-643C7BE8E323}" sibTransId="{9A9B0D76-1D06-744A-80F6-A93039B13146}"/>
    <dgm:cxn modelId="{0CB6801D-9866-1346-AB01-BFBF787011B6}" srcId="{2AEAF7ED-B56A-1943-A55E-CB4274A3D24A}" destId="{4D27EC59-200C-724D-AEE7-073F5CBF4375}" srcOrd="0" destOrd="0" parTransId="{038B6827-F101-F241-8108-D74672E7805E}" sibTransId="{5ABEC2D0-293D-5D48-8073-50FF17A628C8}"/>
    <dgm:cxn modelId="{090A3A28-A752-3840-BE63-3388A0E93B0F}" type="presOf" srcId="{84A60122-BE9A-5B4D-B717-261F3B6D70D6}" destId="{D5596F39-7B3B-704F-BADC-BF4105E705CD}" srcOrd="0" destOrd="0" presId="urn:microsoft.com/office/officeart/2005/8/layout/hierarchy4"/>
    <dgm:cxn modelId="{E14EF2ED-AFA4-3142-8D43-076ACEA0BBFF}" srcId="{2AEAF7ED-B56A-1943-A55E-CB4274A3D24A}" destId="{97B97F7B-F8AB-6941-A64E-B4722A136BEE}" srcOrd="1" destOrd="0" parTransId="{3476BD92-A433-934E-9B42-0A54AB82A7E8}" sibTransId="{A434AD5F-6F86-1F41-8769-660FFBEDF4D1}"/>
    <dgm:cxn modelId="{C75CD937-5B0E-BF4C-85A1-577EDBC2197B}" srcId="{97B97F7B-F8AB-6941-A64E-B4722A136BEE}" destId="{C60EA002-AFFE-684B-83FF-D04C601B6F07}" srcOrd="0" destOrd="0" parTransId="{A6280A52-C310-074F-B2F9-FA0BB3FB5EC0}" sibTransId="{A4E42FF1-17B7-8A44-BFE3-2C9E86818899}"/>
    <dgm:cxn modelId="{283F8746-241A-7945-B01D-9F759A2A026B}" srcId="{84A60122-BE9A-5B4D-B717-261F3B6D70D6}" destId="{2AEAF7ED-B56A-1943-A55E-CB4274A3D24A}" srcOrd="0" destOrd="0" parTransId="{21F74253-6794-D746-87BC-92D9B852C146}" sibTransId="{DD6E3059-6E09-084D-9EF2-30144D8AB0D5}"/>
    <dgm:cxn modelId="{DAF3EF99-F336-9F4D-A9CC-7428BA2E90CD}" type="presParOf" srcId="{D5596F39-7B3B-704F-BADC-BF4105E705CD}" destId="{6C792E24-5599-184A-8370-887944718B6F}" srcOrd="0" destOrd="0" presId="urn:microsoft.com/office/officeart/2005/8/layout/hierarchy4"/>
    <dgm:cxn modelId="{4519444B-5CA8-5C40-9905-87DF62C7A06F}" type="presParOf" srcId="{6C792E24-5599-184A-8370-887944718B6F}" destId="{6A3E7392-9667-6D43-B66E-EDE6B159BE60}" srcOrd="0" destOrd="0" presId="urn:microsoft.com/office/officeart/2005/8/layout/hierarchy4"/>
    <dgm:cxn modelId="{2810F3D9-6B0F-C643-9B99-463F0BC82729}" type="presParOf" srcId="{6C792E24-5599-184A-8370-887944718B6F}" destId="{1AB01F50-5B91-0B4B-9835-58DFD71AE0CD}" srcOrd="1" destOrd="0" presId="urn:microsoft.com/office/officeart/2005/8/layout/hierarchy4"/>
    <dgm:cxn modelId="{E5E5B6BB-1790-8847-8671-5CD55DC06084}" type="presParOf" srcId="{6C792E24-5599-184A-8370-887944718B6F}" destId="{5E4DE978-A762-4145-A0E7-2447FCC60604}" srcOrd="2" destOrd="0" presId="urn:microsoft.com/office/officeart/2005/8/layout/hierarchy4"/>
    <dgm:cxn modelId="{04138E81-29BB-5C48-906B-84E9262D6CDA}" type="presParOf" srcId="{5E4DE978-A762-4145-A0E7-2447FCC60604}" destId="{7B41773F-B923-C146-926F-FDC27BC541F8}" srcOrd="0" destOrd="0" presId="urn:microsoft.com/office/officeart/2005/8/layout/hierarchy4"/>
    <dgm:cxn modelId="{2E22896A-3812-084F-9F30-7C57385890E9}" type="presParOf" srcId="{7B41773F-B923-C146-926F-FDC27BC541F8}" destId="{63CB881F-59BF-324E-8B09-01E9A1A326C0}" srcOrd="0" destOrd="0" presId="urn:microsoft.com/office/officeart/2005/8/layout/hierarchy4"/>
    <dgm:cxn modelId="{4D228EAE-7E35-884B-9D78-F66CE78FA98A}" type="presParOf" srcId="{7B41773F-B923-C146-926F-FDC27BC541F8}" destId="{C6B2AB87-DA20-8F49-A754-2224C5CAF27C}" srcOrd="1" destOrd="0" presId="urn:microsoft.com/office/officeart/2005/8/layout/hierarchy4"/>
    <dgm:cxn modelId="{BD0E16E3-73ED-EA4B-86EF-AE464027FDCD}" type="presParOf" srcId="{7B41773F-B923-C146-926F-FDC27BC541F8}" destId="{D46BD13F-EF90-6748-8EF4-119BE6C594EE}" srcOrd="2" destOrd="0" presId="urn:microsoft.com/office/officeart/2005/8/layout/hierarchy4"/>
    <dgm:cxn modelId="{E9CA448D-0CA4-5542-867B-095F5A0350F9}" type="presParOf" srcId="{D46BD13F-EF90-6748-8EF4-119BE6C594EE}" destId="{FDCE7793-AB36-FE48-8DB6-98446E9B1DAD}" srcOrd="0" destOrd="0" presId="urn:microsoft.com/office/officeart/2005/8/layout/hierarchy4"/>
    <dgm:cxn modelId="{FF2B7C7D-C686-4240-8E31-06B2D045EC2D}" type="presParOf" srcId="{FDCE7793-AB36-FE48-8DB6-98446E9B1DAD}" destId="{E1A24A18-59A1-D04E-B654-0F8AA894FFAA}" srcOrd="0" destOrd="0" presId="urn:microsoft.com/office/officeart/2005/8/layout/hierarchy4"/>
    <dgm:cxn modelId="{70FCC2EF-6E39-AB43-B866-64D54E52D285}" type="presParOf" srcId="{FDCE7793-AB36-FE48-8DB6-98446E9B1DAD}" destId="{64D0833C-6CF3-3A48-8B90-A8FC857901EE}" srcOrd="1" destOrd="0" presId="urn:microsoft.com/office/officeart/2005/8/layout/hierarchy4"/>
    <dgm:cxn modelId="{8CCB7A83-187E-A442-B505-4397199CE770}" type="presParOf" srcId="{5E4DE978-A762-4145-A0E7-2447FCC60604}" destId="{0C427E94-6C2E-8A4D-9AA5-1BF09B5ACE29}" srcOrd="1" destOrd="0" presId="urn:microsoft.com/office/officeart/2005/8/layout/hierarchy4"/>
    <dgm:cxn modelId="{CC0FF5F0-CCF6-A548-A059-8CB464B8AFBD}" type="presParOf" srcId="{5E4DE978-A762-4145-A0E7-2447FCC60604}" destId="{3ED39EFA-B372-5A41-B771-506A5A2AF6E9}" srcOrd="2" destOrd="0" presId="urn:microsoft.com/office/officeart/2005/8/layout/hierarchy4"/>
    <dgm:cxn modelId="{82249B61-4C16-ED44-9939-518F40C6B6E1}" type="presParOf" srcId="{3ED39EFA-B372-5A41-B771-506A5A2AF6E9}" destId="{EEA362C4-571B-6143-9B76-DEE196DEE9BB}" srcOrd="0" destOrd="0" presId="urn:microsoft.com/office/officeart/2005/8/layout/hierarchy4"/>
    <dgm:cxn modelId="{276958A0-A29E-9B4A-8665-F90FDD2B64CE}" type="presParOf" srcId="{3ED39EFA-B372-5A41-B771-506A5A2AF6E9}" destId="{8BFE6FFD-47A9-8C41-A926-86A93B3FDA16}" srcOrd="1" destOrd="0" presId="urn:microsoft.com/office/officeart/2005/8/layout/hierarchy4"/>
    <dgm:cxn modelId="{02960338-E346-F941-AA35-1126778A43FA}" type="presParOf" srcId="{3ED39EFA-B372-5A41-B771-506A5A2AF6E9}" destId="{3DDF95DA-0BA1-AE43-A2F4-0FD88B1163CB}" srcOrd="2" destOrd="0" presId="urn:microsoft.com/office/officeart/2005/8/layout/hierarchy4"/>
    <dgm:cxn modelId="{7C02972D-3A34-9246-A035-003B9E5A3F87}" type="presParOf" srcId="{3DDF95DA-0BA1-AE43-A2F4-0FD88B1163CB}" destId="{C76E4224-23A2-6D4B-8BE1-832020201D9E}" srcOrd="0" destOrd="0" presId="urn:microsoft.com/office/officeart/2005/8/layout/hierarchy4"/>
    <dgm:cxn modelId="{EA611120-912D-144F-AD95-A302F82CC9C1}" type="presParOf" srcId="{C76E4224-23A2-6D4B-8BE1-832020201D9E}" destId="{08551BFB-CFB0-9845-A5DB-FAF8095B9E75}" srcOrd="0" destOrd="0" presId="urn:microsoft.com/office/officeart/2005/8/layout/hierarchy4"/>
    <dgm:cxn modelId="{1B2E4CE4-0025-3C47-8461-045EF6FF674F}" type="presParOf" srcId="{C76E4224-23A2-6D4B-8BE1-832020201D9E}" destId="{13A03E67-132C-C845-B6A5-D31BCB92C52B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103D43D-36B0-7D49-BE08-0E0074B902AA}" type="doc">
      <dgm:prSet loTypeId="urn:microsoft.com/office/officeart/2005/8/layout/hierarchy4" loCatId="hierarchy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8C3D372A-CBBD-194F-9238-789E133BF880}">
      <dgm:prSet phldrT="[Text]" custT="1"/>
      <dgm:spPr>
        <a:solidFill>
          <a:srgbClr val="FFFF00">
            <a:alpha val="80000"/>
          </a:srgb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4400" i="1" dirty="0" smtClean="0">
              <a:solidFill>
                <a:srgbClr val="000000"/>
              </a:solidFill>
            </a:rPr>
            <a:t>Why is “why” important?</a:t>
          </a:r>
        </a:p>
      </dgm:t>
    </dgm:pt>
    <dgm:pt modelId="{F9769AB7-E5C1-B344-A70D-22B61ECA3A9E}" type="parTrans" cxnId="{7D878C81-F513-CB48-86F8-06F37D5668B5}">
      <dgm:prSet/>
      <dgm:spPr/>
      <dgm:t>
        <a:bodyPr/>
        <a:lstStyle/>
        <a:p>
          <a:endParaRPr lang="en-US"/>
        </a:p>
      </dgm:t>
    </dgm:pt>
    <dgm:pt modelId="{7A1B9128-C0CE-4C4D-84D9-2557C46C48F5}" type="sibTrans" cxnId="{7D878C81-F513-CB48-86F8-06F37D5668B5}">
      <dgm:prSet/>
      <dgm:spPr/>
      <dgm:t>
        <a:bodyPr/>
        <a:lstStyle/>
        <a:p>
          <a:endParaRPr lang="en-US"/>
        </a:p>
      </dgm:t>
    </dgm:pt>
    <dgm:pt modelId="{8CB1BDE7-E9AC-E647-9D9F-E478FA52507C}">
      <dgm:prSet phldrT="[Text]" custT="1"/>
      <dgm:spPr/>
      <dgm:t>
        <a:bodyPr/>
        <a:lstStyle/>
        <a:p>
          <a:r>
            <a:rPr lang="en-US" sz="2400" dirty="0" smtClean="0">
              <a:solidFill>
                <a:srgbClr val="FF0000"/>
              </a:solidFill>
            </a:rPr>
            <a:t>Teach  </a:t>
          </a:r>
          <a:r>
            <a:rPr lang="en-US" sz="2400" dirty="0" smtClean="0"/>
            <a:t>effective, efficient, relevant alt. SS</a:t>
          </a:r>
          <a:endParaRPr lang="en-US" sz="2400" dirty="0"/>
        </a:p>
      </dgm:t>
    </dgm:pt>
    <dgm:pt modelId="{7CE59C56-7CFC-8B47-835A-43D61001FAF7}" type="parTrans" cxnId="{8A383B8C-F328-E14E-96B1-686E24420B02}">
      <dgm:prSet/>
      <dgm:spPr/>
      <dgm:t>
        <a:bodyPr/>
        <a:lstStyle/>
        <a:p>
          <a:endParaRPr lang="en-US"/>
        </a:p>
      </dgm:t>
    </dgm:pt>
    <dgm:pt modelId="{B44F3FED-60A4-0542-99C2-49EA7CCFD7F8}" type="sibTrans" cxnId="{8A383B8C-F328-E14E-96B1-686E24420B02}">
      <dgm:prSet/>
      <dgm:spPr/>
      <dgm:t>
        <a:bodyPr/>
        <a:lstStyle/>
        <a:p>
          <a:endParaRPr lang="en-US"/>
        </a:p>
      </dgm:t>
    </dgm:pt>
    <dgm:pt modelId="{4CB3DC9F-7E67-0848-B1AE-6C4CD4A7638E}">
      <dgm:prSet phldrT="[Text]" custT="1"/>
      <dgm:spPr/>
      <dgm:t>
        <a:bodyPr/>
        <a:lstStyle/>
        <a:p>
          <a:r>
            <a:rPr lang="en-US" sz="2400" dirty="0" smtClean="0">
              <a:solidFill>
                <a:srgbClr val="FF0000"/>
              </a:solidFill>
            </a:rPr>
            <a:t>Remove </a:t>
          </a:r>
          <a:r>
            <a:rPr lang="en-US" sz="2400" dirty="0" smtClean="0"/>
            <a:t>triggers of BB</a:t>
          </a:r>
          <a:endParaRPr lang="en-US" sz="2400" dirty="0"/>
        </a:p>
      </dgm:t>
    </dgm:pt>
    <dgm:pt modelId="{E7E91BF3-32DA-9B49-A157-A2257B135051}" type="parTrans" cxnId="{F45B6CF0-CA3E-5B42-9F59-FBFC12D39CAB}">
      <dgm:prSet/>
      <dgm:spPr/>
      <dgm:t>
        <a:bodyPr/>
        <a:lstStyle/>
        <a:p>
          <a:endParaRPr lang="en-US"/>
        </a:p>
      </dgm:t>
    </dgm:pt>
    <dgm:pt modelId="{7E92EF0C-80B1-7B4E-8BC1-351F4D9FBFB7}" type="sibTrans" cxnId="{F45B6CF0-CA3E-5B42-9F59-FBFC12D39CAB}">
      <dgm:prSet/>
      <dgm:spPr/>
      <dgm:t>
        <a:bodyPr/>
        <a:lstStyle/>
        <a:p>
          <a:endParaRPr lang="en-US"/>
        </a:p>
      </dgm:t>
    </dgm:pt>
    <dgm:pt modelId="{98E12B61-0D46-F14E-BE27-44486BDE2FF0}">
      <dgm:prSet phldrT="[Text]" custT="1"/>
      <dgm:spPr/>
      <dgm:t>
        <a:bodyPr/>
        <a:lstStyle/>
        <a:p>
          <a:r>
            <a:rPr lang="en-US" sz="2400" dirty="0" smtClean="0">
              <a:solidFill>
                <a:srgbClr val="FF0000"/>
              </a:solidFill>
            </a:rPr>
            <a:t>Add </a:t>
          </a:r>
          <a:r>
            <a:rPr lang="en-US" sz="2400" dirty="0" smtClean="0"/>
            <a:t>triggers for alt. SS</a:t>
          </a:r>
          <a:endParaRPr lang="en-US" sz="2400" dirty="0"/>
        </a:p>
      </dgm:t>
    </dgm:pt>
    <dgm:pt modelId="{04A11AA4-519B-5745-94FA-56BB29494588}" type="parTrans" cxnId="{99E6C135-49EC-F246-9008-B2D0DDA4C26A}">
      <dgm:prSet/>
      <dgm:spPr/>
      <dgm:t>
        <a:bodyPr/>
        <a:lstStyle/>
        <a:p>
          <a:endParaRPr lang="en-US"/>
        </a:p>
      </dgm:t>
    </dgm:pt>
    <dgm:pt modelId="{E5882231-0464-5445-8098-12C66EE9FDB7}" type="sibTrans" cxnId="{99E6C135-49EC-F246-9008-B2D0DDA4C26A}">
      <dgm:prSet/>
      <dgm:spPr/>
      <dgm:t>
        <a:bodyPr/>
        <a:lstStyle/>
        <a:p>
          <a:endParaRPr lang="en-US"/>
        </a:p>
      </dgm:t>
    </dgm:pt>
    <dgm:pt modelId="{2138D0D2-0E43-764E-9B4C-DFD22F609C7F}">
      <dgm:prSet phldrT="[Text]" custT="1"/>
      <dgm:spPr/>
      <dgm:t>
        <a:bodyPr/>
        <a:lstStyle/>
        <a:p>
          <a:r>
            <a:rPr lang="en-US" sz="2400" dirty="0" smtClean="0">
              <a:solidFill>
                <a:srgbClr val="FF0000"/>
              </a:solidFill>
            </a:rPr>
            <a:t>Remove </a:t>
          </a:r>
          <a:r>
            <a:rPr lang="en-US" sz="2400" dirty="0" err="1" smtClean="0"/>
            <a:t>conseq</a:t>
          </a:r>
          <a:r>
            <a:rPr lang="en-US" sz="2400" dirty="0" smtClean="0"/>
            <a:t>. that maintain BB</a:t>
          </a:r>
          <a:endParaRPr lang="en-US" sz="2400" dirty="0"/>
        </a:p>
      </dgm:t>
    </dgm:pt>
    <dgm:pt modelId="{EFB7EB85-18EA-644A-9D0C-6073A4B95BF3}" type="parTrans" cxnId="{D2D5AB26-120C-064C-9257-879A49A0C50A}">
      <dgm:prSet/>
      <dgm:spPr/>
      <dgm:t>
        <a:bodyPr/>
        <a:lstStyle/>
        <a:p>
          <a:endParaRPr lang="en-US"/>
        </a:p>
      </dgm:t>
    </dgm:pt>
    <dgm:pt modelId="{F8B86FAD-20E0-4841-B201-8AC646CA5998}" type="sibTrans" cxnId="{D2D5AB26-120C-064C-9257-879A49A0C50A}">
      <dgm:prSet/>
      <dgm:spPr/>
      <dgm:t>
        <a:bodyPr/>
        <a:lstStyle/>
        <a:p>
          <a:endParaRPr lang="en-US"/>
        </a:p>
      </dgm:t>
    </dgm:pt>
    <dgm:pt modelId="{BD822CAE-C01E-F741-A3EF-C1F3E6CF69CD}">
      <dgm:prSet phldrT="[Text]" custT="1"/>
      <dgm:spPr/>
      <dgm:t>
        <a:bodyPr/>
        <a:lstStyle/>
        <a:p>
          <a:r>
            <a:rPr lang="en-US" sz="2400" dirty="0" smtClean="0">
              <a:solidFill>
                <a:srgbClr val="FF0000"/>
              </a:solidFill>
            </a:rPr>
            <a:t>Add </a:t>
          </a:r>
          <a:r>
            <a:rPr lang="en-US" sz="2400" dirty="0" err="1" smtClean="0"/>
            <a:t>conseq</a:t>
          </a:r>
          <a:r>
            <a:rPr lang="en-US" sz="2400" dirty="0" smtClean="0"/>
            <a:t>.  that maintain SS</a:t>
          </a:r>
          <a:endParaRPr lang="en-US" sz="2400" dirty="0"/>
        </a:p>
      </dgm:t>
    </dgm:pt>
    <dgm:pt modelId="{30F024E5-A74C-F642-9902-3372AF95CF7A}" type="parTrans" cxnId="{7A0F094B-71EB-6F4C-AA32-7AFAB21A126A}">
      <dgm:prSet/>
      <dgm:spPr/>
      <dgm:t>
        <a:bodyPr/>
        <a:lstStyle/>
        <a:p>
          <a:endParaRPr lang="en-US"/>
        </a:p>
      </dgm:t>
    </dgm:pt>
    <dgm:pt modelId="{88D6110E-7A8D-7749-9164-131CC7DE9EFD}" type="sibTrans" cxnId="{7A0F094B-71EB-6F4C-AA32-7AFAB21A126A}">
      <dgm:prSet/>
      <dgm:spPr/>
      <dgm:t>
        <a:bodyPr/>
        <a:lstStyle/>
        <a:p>
          <a:endParaRPr lang="en-US"/>
        </a:p>
      </dgm:t>
    </dgm:pt>
    <dgm:pt modelId="{A69839A7-C708-9347-A9E7-19C5F21B4107}" type="pres">
      <dgm:prSet presAssocID="{2103D43D-36B0-7D49-BE08-0E0074B902A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426466E-6444-AC4D-B27D-691572DEA995}" type="pres">
      <dgm:prSet presAssocID="{8C3D372A-CBBD-194F-9238-789E133BF880}" presName="vertOne" presStyleCnt="0"/>
      <dgm:spPr/>
    </dgm:pt>
    <dgm:pt modelId="{54CA2181-EFCA-C04E-9B78-0EC32441E834}" type="pres">
      <dgm:prSet presAssocID="{8C3D372A-CBBD-194F-9238-789E133BF880}" presName="txOne" presStyleLbl="node0" presStyleIdx="0" presStyleCnt="1" custScaleY="2889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CD4036B-E39F-944A-9EC2-CFBA00BF8DC5}" type="pres">
      <dgm:prSet presAssocID="{8C3D372A-CBBD-194F-9238-789E133BF880}" presName="parTransOne" presStyleCnt="0"/>
      <dgm:spPr/>
    </dgm:pt>
    <dgm:pt modelId="{63BD3725-C1AA-A349-AE7D-625773A17D4C}" type="pres">
      <dgm:prSet presAssocID="{8C3D372A-CBBD-194F-9238-789E133BF880}" presName="horzOne" presStyleCnt="0"/>
      <dgm:spPr/>
    </dgm:pt>
    <dgm:pt modelId="{BD52B116-F57F-604D-8F3E-61F50314977D}" type="pres">
      <dgm:prSet presAssocID="{8CB1BDE7-E9AC-E647-9D9F-E478FA52507C}" presName="vertTwo" presStyleCnt="0"/>
      <dgm:spPr/>
    </dgm:pt>
    <dgm:pt modelId="{E39977BB-475A-464C-8B7B-33C2503D198E}" type="pres">
      <dgm:prSet presAssocID="{8CB1BDE7-E9AC-E647-9D9F-E478FA52507C}" presName="txTwo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E226F55-415D-854B-8649-E9358D7D44B7}" type="pres">
      <dgm:prSet presAssocID="{8CB1BDE7-E9AC-E647-9D9F-E478FA52507C}" presName="horzTwo" presStyleCnt="0"/>
      <dgm:spPr/>
    </dgm:pt>
    <dgm:pt modelId="{3F3380D1-DCFC-6A49-BCBF-739EBF24041A}" type="pres">
      <dgm:prSet presAssocID="{B44F3FED-60A4-0542-99C2-49EA7CCFD7F8}" presName="sibSpaceTwo" presStyleCnt="0"/>
      <dgm:spPr/>
    </dgm:pt>
    <dgm:pt modelId="{1122C19E-E293-FA46-B397-A2A9A53A1A66}" type="pres">
      <dgm:prSet presAssocID="{4CB3DC9F-7E67-0848-B1AE-6C4CD4A7638E}" presName="vertTwo" presStyleCnt="0"/>
      <dgm:spPr/>
    </dgm:pt>
    <dgm:pt modelId="{B908E7C6-F85B-B040-B45F-60F8EB521622}" type="pres">
      <dgm:prSet presAssocID="{4CB3DC9F-7E67-0848-B1AE-6C4CD4A7638E}" presName="txTwo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7A7B6D0-FE7E-A04F-93C3-0A780C83F6B1}" type="pres">
      <dgm:prSet presAssocID="{4CB3DC9F-7E67-0848-B1AE-6C4CD4A7638E}" presName="horzTwo" presStyleCnt="0"/>
      <dgm:spPr/>
    </dgm:pt>
    <dgm:pt modelId="{C95BBF9F-101E-3E45-B3A0-DC7015F44705}" type="pres">
      <dgm:prSet presAssocID="{7E92EF0C-80B1-7B4E-8BC1-351F4D9FBFB7}" presName="sibSpaceTwo" presStyleCnt="0"/>
      <dgm:spPr/>
    </dgm:pt>
    <dgm:pt modelId="{4C1E2668-8545-FF44-A2DA-FC772E7AEBCD}" type="pres">
      <dgm:prSet presAssocID="{98E12B61-0D46-F14E-BE27-44486BDE2FF0}" presName="vertTwo" presStyleCnt="0"/>
      <dgm:spPr/>
    </dgm:pt>
    <dgm:pt modelId="{8EEDB412-CBB4-3C49-A3CD-22A2CA3DBA9D}" type="pres">
      <dgm:prSet presAssocID="{98E12B61-0D46-F14E-BE27-44486BDE2FF0}" presName="txTwo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03AD618-8D4C-4242-B808-3471B079F96A}" type="pres">
      <dgm:prSet presAssocID="{98E12B61-0D46-F14E-BE27-44486BDE2FF0}" presName="horzTwo" presStyleCnt="0"/>
      <dgm:spPr/>
    </dgm:pt>
    <dgm:pt modelId="{0402A12C-B79F-BC45-82D3-596029624BAD}" type="pres">
      <dgm:prSet presAssocID="{E5882231-0464-5445-8098-12C66EE9FDB7}" presName="sibSpaceTwo" presStyleCnt="0"/>
      <dgm:spPr/>
    </dgm:pt>
    <dgm:pt modelId="{E1C6157A-7F6D-2048-9B5B-D994E191FA17}" type="pres">
      <dgm:prSet presAssocID="{2138D0D2-0E43-764E-9B4C-DFD22F609C7F}" presName="vertTwo" presStyleCnt="0"/>
      <dgm:spPr/>
    </dgm:pt>
    <dgm:pt modelId="{28A2A02C-4E2F-2144-82D6-429F9AC7D592}" type="pres">
      <dgm:prSet presAssocID="{2138D0D2-0E43-764E-9B4C-DFD22F609C7F}" presName="txTwo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1AF1FA-A773-0B41-ACFB-5F2278A4A221}" type="pres">
      <dgm:prSet presAssocID="{2138D0D2-0E43-764E-9B4C-DFD22F609C7F}" presName="horzTwo" presStyleCnt="0"/>
      <dgm:spPr/>
    </dgm:pt>
    <dgm:pt modelId="{9AB851BA-4B9D-594D-B557-DE6D84F03939}" type="pres">
      <dgm:prSet presAssocID="{F8B86FAD-20E0-4841-B201-8AC646CA5998}" presName="sibSpaceTwo" presStyleCnt="0"/>
      <dgm:spPr/>
    </dgm:pt>
    <dgm:pt modelId="{F27A091B-7194-9A42-A5AB-8D36318A07AA}" type="pres">
      <dgm:prSet presAssocID="{BD822CAE-C01E-F741-A3EF-C1F3E6CF69CD}" presName="vertTwo" presStyleCnt="0"/>
      <dgm:spPr/>
    </dgm:pt>
    <dgm:pt modelId="{A8307550-7122-0B43-9CEB-346E0E4B938C}" type="pres">
      <dgm:prSet presAssocID="{BD822CAE-C01E-F741-A3EF-C1F3E6CF69CD}" presName="txTwo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885449E-E0C6-674C-8CBF-53FF1BF45152}" type="pres">
      <dgm:prSet presAssocID="{BD822CAE-C01E-F741-A3EF-C1F3E6CF69CD}" presName="horzTwo" presStyleCnt="0"/>
      <dgm:spPr/>
    </dgm:pt>
  </dgm:ptLst>
  <dgm:cxnLst>
    <dgm:cxn modelId="{116FB536-C37C-694F-9682-95D7802CC338}" type="presOf" srcId="{2138D0D2-0E43-764E-9B4C-DFD22F609C7F}" destId="{28A2A02C-4E2F-2144-82D6-429F9AC7D592}" srcOrd="0" destOrd="0" presId="urn:microsoft.com/office/officeart/2005/8/layout/hierarchy4"/>
    <dgm:cxn modelId="{7A0F094B-71EB-6F4C-AA32-7AFAB21A126A}" srcId="{8C3D372A-CBBD-194F-9238-789E133BF880}" destId="{BD822CAE-C01E-F741-A3EF-C1F3E6CF69CD}" srcOrd="4" destOrd="0" parTransId="{30F024E5-A74C-F642-9902-3372AF95CF7A}" sibTransId="{88D6110E-7A8D-7749-9164-131CC7DE9EFD}"/>
    <dgm:cxn modelId="{8A383B8C-F328-E14E-96B1-686E24420B02}" srcId="{8C3D372A-CBBD-194F-9238-789E133BF880}" destId="{8CB1BDE7-E9AC-E647-9D9F-E478FA52507C}" srcOrd="0" destOrd="0" parTransId="{7CE59C56-7CFC-8B47-835A-43D61001FAF7}" sibTransId="{B44F3FED-60A4-0542-99C2-49EA7CCFD7F8}"/>
    <dgm:cxn modelId="{99E6C135-49EC-F246-9008-B2D0DDA4C26A}" srcId="{8C3D372A-CBBD-194F-9238-789E133BF880}" destId="{98E12B61-0D46-F14E-BE27-44486BDE2FF0}" srcOrd="2" destOrd="0" parTransId="{04A11AA4-519B-5745-94FA-56BB29494588}" sibTransId="{E5882231-0464-5445-8098-12C66EE9FDB7}"/>
    <dgm:cxn modelId="{D6A129D4-079A-914C-BE2B-2F0B6438CDD0}" type="presOf" srcId="{8C3D372A-CBBD-194F-9238-789E133BF880}" destId="{54CA2181-EFCA-C04E-9B78-0EC32441E834}" srcOrd="0" destOrd="0" presId="urn:microsoft.com/office/officeart/2005/8/layout/hierarchy4"/>
    <dgm:cxn modelId="{39D1ECBB-0F8A-9949-A990-7728B7A4EB18}" type="presOf" srcId="{8CB1BDE7-E9AC-E647-9D9F-E478FA52507C}" destId="{E39977BB-475A-464C-8B7B-33C2503D198E}" srcOrd="0" destOrd="0" presId="urn:microsoft.com/office/officeart/2005/8/layout/hierarchy4"/>
    <dgm:cxn modelId="{F45B6CF0-CA3E-5B42-9F59-FBFC12D39CAB}" srcId="{8C3D372A-CBBD-194F-9238-789E133BF880}" destId="{4CB3DC9F-7E67-0848-B1AE-6C4CD4A7638E}" srcOrd="1" destOrd="0" parTransId="{E7E91BF3-32DA-9B49-A157-A2257B135051}" sibTransId="{7E92EF0C-80B1-7B4E-8BC1-351F4D9FBFB7}"/>
    <dgm:cxn modelId="{D2D5AB26-120C-064C-9257-879A49A0C50A}" srcId="{8C3D372A-CBBD-194F-9238-789E133BF880}" destId="{2138D0D2-0E43-764E-9B4C-DFD22F609C7F}" srcOrd="3" destOrd="0" parTransId="{EFB7EB85-18EA-644A-9D0C-6073A4B95BF3}" sibTransId="{F8B86FAD-20E0-4841-B201-8AC646CA5998}"/>
    <dgm:cxn modelId="{37FE8E2A-2494-9D44-B393-23BD4CB4CF45}" type="presOf" srcId="{BD822CAE-C01E-F741-A3EF-C1F3E6CF69CD}" destId="{A8307550-7122-0B43-9CEB-346E0E4B938C}" srcOrd="0" destOrd="0" presId="urn:microsoft.com/office/officeart/2005/8/layout/hierarchy4"/>
    <dgm:cxn modelId="{6CB3A92F-D766-E340-A7F9-46ACFADFACD6}" type="presOf" srcId="{2103D43D-36B0-7D49-BE08-0E0074B902AA}" destId="{A69839A7-C708-9347-A9E7-19C5F21B4107}" srcOrd="0" destOrd="0" presId="urn:microsoft.com/office/officeart/2005/8/layout/hierarchy4"/>
    <dgm:cxn modelId="{7D878C81-F513-CB48-86F8-06F37D5668B5}" srcId="{2103D43D-36B0-7D49-BE08-0E0074B902AA}" destId="{8C3D372A-CBBD-194F-9238-789E133BF880}" srcOrd="0" destOrd="0" parTransId="{F9769AB7-E5C1-B344-A70D-22B61ECA3A9E}" sibTransId="{7A1B9128-C0CE-4C4D-84D9-2557C46C48F5}"/>
    <dgm:cxn modelId="{0211A816-5947-3944-AEF1-136D63DE87AD}" type="presOf" srcId="{98E12B61-0D46-F14E-BE27-44486BDE2FF0}" destId="{8EEDB412-CBB4-3C49-A3CD-22A2CA3DBA9D}" srcOrd="0" destOrd="0" presId="urn:microsoft.com/office/officeart/2005/8/layout/hierarchy4"/>
    <dgm:cxn modelId="{A696373E-646B-AB4F-8A3F-3A7C2DAB85CA}" type="presOf" srcId="{4CB3DC9F-7E67-0848-B1AE-6C4CD4A7638E}" destId="{B908E7C6-F85B-B040-B45F-60F8EB521622}" srcOrd="0" destOrd="0" presId="urn:microsoft.com/office/officeart/2005/8/layout/hierarchy4"/>
    <dgm:cxn modelId="{37B0A3A7-54B1-C446-BB37-661CA8050B7F}" type="presParOf" srcId="{A69839A7-C708-9347-A9E7-19C5F21B4107}" destId="{A426466E-6444-AC4D-B27D-691572DEA995}" srcOrd="0" destOrd="0" presId="urn:microsoft.com/office/officeart/2005/8/layout/hierarchy4"/>
    <dgm:cxn modelId="{AFCCB170-7ECF-3C4D-A300-CCC5B5BB0688}" type="presParOf" srcId="{A426466E-6444-AC4D-B27D-691572DEA995}" destId="{54CA2181-EFCA-C04E-9B78-0EC32441E834}" srcOrd="0" destOrd="0" presId="urn:microsoft.com/office/officeart/2005/8/layout/hierarchy4"/>
    <dgm:cxn modelId="{71A9C1F1-14B8-8342-AB0D-F563DED5ADCC}" type="presParOf" srcId="{A426466E-6444-AC4D-B27D-691572DEA995}" destId="{6CD4036B-E39F-944A-9EC2-CFBA00BF8DC5}" srcOrd="1" destOrd="0" presId="urn:microsoft.com/office/officeart/2005/8/layout/hierarchy4"/>
    <dgm:cxn modelId="{E1DAC378-0F83-2644-8BEA-5DD766C6E07D}" type="presParOf" srcId="{A426466E-6444-AC4D-B27D-691572DEA995}" destId="{63BD3725-C1AA-A349-AE7D-625773A17D4C}" srcOrd="2" destOrd="0" presId="urn:microsoft.com/office/officeart/2005/8/layout/hierarchy4"/>
    <dgm:cxn modelId="{1CFD6A8E-C686-9A42-9B15-9F35A2AAF984}" type="presParOf" srcId="{63BD3725-C1AA-A349-AE7D-625773A17D4C}" destId="{BD52B116-F57F-604D-8F3E-61F50314977D}" srcOrd="0" destOrd="0" presId="urn:microsoft.com/office/officeart/2005/8/layout/hierarchy4"/>
    <dgm:cxn modelId="{2E6669D9-F7D3-FA45-AC1A-5561FD84E946}" type="presParOf" srcId="{BD52B116-F57F-604D-8F3E-61F50314977D}" destId="{E39977BB-475A-464C-8B7B-33C2503D198E}" srcOrd="0" destOrd="0" presId="urn:microsoft.com/office/officeart/2005/8/layout/hierarchy4"/>
    <dgm:cxn modelId="{DB60BAD4-ABD6-4648-9096-38960DD9CAE8}" type="presParOf" srcId="{BD52B116-F57F-604D-8F3E-61F50314977D}" destId="{2E226F55-415D-854B-8649-E9358D7D44B7}" srcOrd="1" destOrd="0" presId="urn:microsoft.com/office/officeart/2005/8/layout/hierarchy4"/>
    <dgm:cxn modelId="{243953E5-BA2A-FE49-9513-D0A4428402C1}" type="presParOf" srcId="{63BD3725-C1AA-A349-AE7D-625773A17D4C}" destId="{3F3380D1-DCFC-6A49-BCBF-739EBF24041A}" srcOrd="1" destOrd="0" presId="urn:microsoft.com/office/officeart/2005/8/layout/hierarchy4"/>
    <dgm:cxn modelId="{0ABFE304-1F7E-AF48-9029-EBF2B336CEDB}" type="presParOf" srcId="{63BD3725-C1AA-A349-AE7D-625773A17D4C}" destId="{1122C19E-E293-FA46-B397-A2A9A53A1A66}" srcOrd="2" destOrd="0" presId="urn:microsoft.com/office/officeart/2005/8/layout/hierarchy4"/>
    <dgm:cxn modelId="{CF39B4B8-1071-554A-A2EE-340315CFCF45}" type="presParOf" srcId="{1122C19E-E293-FA46-B397-A2A9A53A1A66}" destId="{B908E7C6-F85B-B040-B45F-60F8EB521622}" srcOrd="0" destOrd="0" presId="urn:microsoft.com/office/officeart/2005/8/layout/hierarchy4"/>
    <dgm:cxn modelId="{E4320A7D-D5BD-3F4E-9E97-6BFAFB7A3EB8}" type="presParOf" srcId="{1122C19E-E293-FA46-B397-A2A9A53A1A66}" destId="{47A7B6D0-FE7E-A04F-93C3-0A780C83F6B1}" srcOrd="1" destOrd="0" presId="urn:microsoft.com/office/officeart/2005/8/layout/hierarchy4"/>
    <dgm:cxn modelId="{9C3E3CAD-16C1-3644-8CCA-11C564937217}" type="presParOf" srcId="{63BD3725-C1AA-A349-AE7D-625773A17D4C}" destId="{C95BBF9F-101E-3E45-B3A0-DC7015F44705}" srcOrd="3" destOrd="0" presId="urn:microsoft.com/office/officeart/2005/8/layout/hierarchy4"/>
    <dgm:cxn modelId="{721016ED-6F33-604A-AEC3-503BF4B6BAD1}" type="presParOf" srcId="{63BD3725-C1AA-A349-AE7D-625773A17D4C}" destId="{4C1E2668-8545-FF44-A2DA-FC772E7AEBCD}" srcOrd="4" destOrd="0" presId="urn:microsoft.com/office/officeart/2005/8/layout/hierarchy4"/>
    <dgm:cxn modelId="{08CF096A-A12A-3148-8694-3EC2E0368865}" type="presParOf" srcId="{4C1E2668-8545-FF44-A2DA-FC772E7AEBCD}" destId="{8EEDB412-CBB4-3C49-A3CD-22A2CA3DBA9D}" srcOrd="0" destOrd="0" presId="urn:microsoft.com/office/officeart/2005/8/layout/hierarchy4"/>
    <dgm:cxn modelId="{651E2DC8-CD3D-174C-9BF3-A006DFB031E2}" type="presParOf" srcId="{4C1E2668-8545-FF44-A2DA-FC772E7AEBCD}" destId="{C03AD618-8D4C-4242-B808-3471B079F96A}" srcOrd="1" destOrd="0" presId="urn:microsoft.com/office/officeart/2005/8/layout/hierarchy4"/>
    <dgm:cxn modelId="{5D28309D-00B7-CD49-879F-F304CF36C49A}" type="presParOf" srcId="{63BD3725-C1AA-A349-AE7D-625773A17D4C}" destId="{0402A12C-B79F-BC45-82D3-596029624BAD}" srcOrd="5" destOrd="0" presId="urn:microsoft.com/office/officeart/2005/8/layout/hierarchy4"/>
    <dgm:cxn modelId="{D9A9EF5C-0948-0743-A7DB-2AD5057C20BF}" type="presParOf" srcId="{63BD3725-C1AA-A349-AE7D-625773A17D4C}" destId="{E1C6157A-7F6D-2048-9B5B-D994E191FA17}" srcOrd="6" destOrd="0" presId="urn:microsoft.com/office/officeart/2005/8/layout/hierarchy4"/>
    <dgm:cxn modelId="{3AE1BC7F-BEE1-214D-8429-2D9CA6F3EC6D}" type="presParOf" srcId="{E1C6157A-7F6D-2048-9B5B-D994E191FA17}" destId="{28A2A02C-4E2F-2144-82D6-429F9AC7D592}" srcOrd="0" destOrd="0" presId="urn:microsoft.com/office/officeart/2005/8/layout/hierarchy4"/>
    <dgm:cxn modelId="{E70BB772-187F-0B40-8B0E-929111DF3887}" type="presParOf" srcId="{E1C6157A-7F6D-2048-9B5B-D994E191FA17}" destId="{581AF1FA-A773-0B41-ACFB-5F2278A4A221}" srcOrd="1" destOrd="0" presId="urn:microsoft.com/office/officeart/2005/8/layout/hierarchy4"/>
    <dgm:cxn modelId="{CDF8898A-EA38-FA44-B4F0-A5DFC0BA179E}" type="presParOf" srcId="{63BD3725-C1AA-A349-AE7D-625773A17D4C}" destId="{9AB851BA-4B9D-594D-B557-DE6D84F03939}" srcOrd="7" destOrd="0" presId="urn:microsoft.com/office/officeart/2005/8/layout/hierarchy4"/>
    <dgm:cxn modelId="{09F16CF0-32E4-6745-B14F-9CA1C3E5BDB6}" type="presParOf" srcId="{63BD3725-C1AA-A349-AE7D-625773A17D4C}" destId="{F27A091B-7194-9A42-A5AB-8D36318A07AA}" srcOrd="8" destOrd="0" presId="urn:microsoft.com/office/officeart/2005/8/layout/hierarchy4"/>
    <dgm:cxn modelId="{DF473BAF-C031-E74B-9065-248B0D950E22}" type="presParOf" srcId="{F27A091B-7194-9A42-A5AB-8D36318A07AA}" destId="{A8307550-7122-0B43-9CEB-346E0E4B938C}" srcOrd="0" destOrd="0" presId="urn:microsoft.com/office/officeart/2005/8/layout/hierarchy4"/>
    <dgm:cxn modelId="{1A13BE8E-8DCA-1C46-824A-3B68F312186C}" type="presParOf" srcId="{F27A091B-7194-9A42-A5AB-8D36318A07AA}" destId="{6885449E-E0C6-674C-8CBF-53FF1BF45152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6C32301-469E-0045-A277-32E4B3DD4A79}" type="doc">
      <dgm:prSet loTypeId="urn:microsoft.com/office/officeart/2005/8/layout/vList5" loCatId="list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8A3D02F8-82E8-FC4A-BC20-3E59EE2919D8}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1. Teach common strategy to all</a:t>
          </a:r>
          <a:endParaRPr lang="en-US" dirty="0">
            <a:solidFill>
              <a:srgbClr val="000000"/>
            </a:solidFill>
          </a:endParaRPr>
        </a:p>
      </dgm:t>
    </dgm:pt>
    <dgm:pt modelId="{3FD2A11E-8975-7149-9721-89C746E99A3F}" type="parTrans" cxnId="{13D6EB7D-7475-7848-A5C8-4799AD7DE2DC}">
      <dgm:prSet/>
      <dgm:spPr/>
      <dgm:t>
        <a:bodyPr/>
        <a:lstStyle/>
        <a:p>
          <a:endParaRPr lang="en-US"/>
        </a:p>
      </dgm:t>
    </dgm:pt>
    <dgm:pt modelId="{FA621CF8-8A35-024A-8ABF-DCC751506E47}" type="sibTrans" cxnId="{13D6EB7D-7475-7848-A5C8-4799AD7DE2DC}">
      <dgm:prSet/>
      <dgm:spPr/>
      <dgm:t>
        <a:bodyPr/>
        <a:lstStyle/>
        <a:p>
          <a:endParaRPr lang="en-US"/>
        </a:p>
      </dgm:t>
    </dgm:pt>
    <dgm:pt modelId="{0463F4FB-D3F9-444F-8CD9-081468D9E994}">
      <dgm:prSet phldrT="[Text]" custT="1"/>
      <dgm:spPr/>
      <dgm:t>
        <a:bodyPr/>
        <a:lstStyle/>
        <a:p>
          <a:r>
            <a:rPr lang="en-US" sz="4400" dirty="0" smtClean="0"/>
            <a:t>“Stop-Walk-Talk”</a:t>
          </a:r>
          <a:endParaRPr lang="en-US" sz="4400" dirty="0"/>
        </a:p>
      </dgm:t>
    </dgm:pt>
    <dgm:pt modelId="{AE792792-F20D-2347-BE11-972331DBB210}" type="parTrans" cxnId="{53778B84-6F6C-D042-BBFD-A82F6FEA7975}">
      <dgm:prSet/>
      <dgm:spPr/>
      <dgm:t>
        <a:bodyPr/>
        <a:lstStyle/>
        <a:p>
          <a:endParaRPr lang="en-US"/>
        </a:p>
      </dgm:t>
    </dgm:pt>
    <dgm:pt modelId="{3AFC796B-CC21-A449-AEB0-844F12F99D5F}" type="sibTrans" cxnId="{53778B84-6F6C-D042-BBFD-A82F6FEA7975}">
      <dgm:prSet/>
      <dgm:spPr/>
      <dgm:t>
        <a:bodyPr/>
        <a:lstStyle/>
        <a:p>
          <a:endParaRPr lang="en-US"/>
        </a:p>
      </dgm:t>
    </dgm:pt>
    <dgm:pt modelId="{49CB5CBA-07E4-214E-8E89-737E4A6F1699}">
      <dgm:prSet phldrT="[Text]" custT="1"/>
      <dgm:spPr/>
      <dgm:t>
        <a:bodyPr/>
        <a:lstStyle/>
        <a:p>
          <a:r>
            <a:rPr lang="en-US" sz="4400" dirty="0" smtClean="0"/>
            <a:t>“Talk-Walk-Squawk”</a:t>
          </a:r>
          <a:endParaRPr lang="en-US" sz="4400" dirty="0"/>
        </a:p>
      </dgm:t>
    </dgm:pt>
    <dgm:pt modelId="{4B4CE6B6-F025-B142-A0FE-85E232CEEC5D}" type="parTrans" cxnId="{B1D5173B-0706-5E45-B6B0-78E41108FBDA}">
      <dgm:prSet/>
      <dgm:spPr/>
      <dgm:t>
        <a:bodyPr/>
        <a:lstStyle/>
        <a:p>
          <a:endParaRPr lang="en-US"/>
        </a:p>
      </dgm:t>
    </dgm:pt>
    <dgm:pt modelId="{4CF93AD1-E80E-124D-AB26-1F4BBA1CB75B}" type="sibTrans" cxnId="{B1D5173B-0706-5E45-B6B0-78E41108FBDA}">
      <dgm:prSet/>
      <dgm:spPr/>
      <dgm:t>
        <a:bodyPr/>
        <a:lstStyle/>
        <a:p>
          <a:endParaRPr lang="en-US"/>
        </a:p>
      </dgm:t>
    </dgm:pt>
    <dgm:pt modelId="{009DDFCF-0E88-AA4F-A52C-E82076C717EA}">
      <dgm:prSet phldrT="[Text]" custT="1"/>
      <dgm:spPr/>
      <dgm:t>
        <a:bodyPr/>
        <a:lstStyle/>
        <a:p>
          <a:r>
            <a:rPr lang="en-US" sz="4400" dirty="0" smtClean="0"/>
            <a:t>“Whatever &amp; Walk”</a:t>
          </a:r>
          <a:endParaRPr lang="en-US" sz="4400" dirty="0"/>
        </a:p>
      </dgm:t>
    </dgm:pt>
    <dgm:pt modelId="{00975617-E4D3-0840-A19D-FD9AF35CE01E}" type="parTrans" cxnId="{56960ECB-4F28-8B4C-942B-79DCBCD42582}">
      <dgm:prSet/>
      <dgm:spPr/>
      <dgm:t>
        <a:bodyPr/>
        <a:lstStyle/>
        <a:p>
          <a:endParaRPr lang="en-US"/>
        </a:p>
      </dgm:t>
    </dgm:pt>
    <dgm:pt modelId="{EBC51190-319C-E246-8E7F-1DD0DE5F643C}" type="sibTrans" cxnId="{56960ECB-4F28-8B4C-942B-79DCBCD42582}">
      <dgm:prSet/>
      <dgm:spPr/>
      <dgm:t>
        <a:bodyPr/>
        <a:lstStyle/>
        <a:p>
          <a:endParaRPr lang="en-US"/>
        </a:p>
      </dgm:t>
    </dgm:pt>
    <dgm:pt modelId="{112DB419-D0B3-434A-8F10-05C4AC2212ED}" type="pres">
      <dgm:prSet presAssocID="{E6C32301-469E-0045-A277-32E4B3DD4A7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EE9B420-D9A2-5845-AAF9-15FDD0065FB1}" type="pres">
      <dgm:prSet presAssocID="{8A3D02F8-82E8-FC4A-BC20-3E59EE2919D8}" presName="linNode" presStyleCnt="0"/>
      <dgm:spPr/>
    </dgm:pt>
    <dgm:pt modelId="{C8B11BA8-E977-2544-8D3C-5922C71AFF16}" type="pres">
      <dgm:prSet presAssocID="{8A3D02F8-82E8-FC4A-BC20-3E59EE2919D8}" presName="parentText" presStyleLbl="node1" presStyleIdx="0" presStyleCnt="1" custScaleX="66515" custLinFactNeighborX="-110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57FFB2-CCB3-E94B-80F7-1CB754A253CB}" type="pres">
      <dgm:prSet presAssocID="{8A3D02F8-82E8-FC4A-BC20-3E59EE2919D8}" presName="descendantText" presStyleLbl="alignAccFollowNode1" presStyleIdx="0" presStyleCnt="1" custScaleX="1083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3D6EB7D-7475-7848-A5C8-4799AD7DE2DC}" srcId="{E6C32301-469E-0045-A277-32E4B3DD4A79}" destId="{8A3D02F8-82E8-FC4A-BC20-3E59EE2919D8}" srcOrd="0" destOrd="0" parTransId="{3FD2A11E-8975-7149-9721-89C746E99A3F}" sibTransId="{FA621CF8-8A35-024A-8ABF-DCC751506E47}"/>
    <dgm:cxn modelId="{211D7922-9679-B941-952E-34572632AB34}" type="presOf" srcId="{E6C32301-469E-0045-A277-32E4B3DD4A79}" destId="{112DB419-D0B3-434A-8F10-05C4AC2212ED}" srcOrd="0" destOrd="0" presId="urn:microsoft.com/office/officeart/2005/8/layout/vList5"/>
    <dgm:cxn modelId="{56960ECB-4F28-8B4C-942B-79DCBCD42582}" srcId="{8A3D02F8-82E8-FC4A-BC20-3E59EE2919D8}" destId="{009DDFCF-0E88-AA4F-A52C-E82076C717EA}" srcOrd="2" destOrd="0" parTransId="{00975617-E4D3-0840-A19D-FD9AF35CE01E}" sibTransId="{EBC51190-319C-E246-8E7F-1DD0DE5F643C}"/>
    <dgm:cxn modelId="{53778B84-6F6C-D042-BBFD-A82F6FEA7975}" srcId="{8A3D02F8-82E8-FC4A-BC20-3E59EE2919D8}" destId="{0463F4FB-D3F9-444F-8CD9-081468D9E994}" srcOrd="0" destOrd="0" parTransId="{AE792792-F20D-2347-BE11-972331DBB210}" sibTransId="{3AFC796B-CC21-A449-AEB0-844F12F99D5F}"/>
    <dgm:cxn modelId="{7C72B583-7798-0949-A34C-AA898074A351}" type="presOf" srcId="{0463F4FB-D3F9-444F-8CD9-081468D9E994}" destId="{6F57FFB2-CCB3-E94B-80F7-1CB754A253CB}" srcOrd="0" destOrd="0" presId="urn:microsoft.com/office/officeart/2005/8/layout/vList5"/>
    <dgm:cxn modelId="{114C9D35-F396-844A-9A52-CBEC90558819}" type="presOf" srcId="{009DDFCF-0E88-AA4F-A52C-E82076C717EA}" destId="{6F57FFB2-CCB3-E94B-80F7-1CB754A253CB}" srcOrd="0" destOrd="2" presId="urn:microsoft.com/office/officeart/2005/8/layout/vList5"/>
    <dgm:cxn modelId="{AAA6B794-FAF8-DA49-9AF1-24A8FA4E3D25}" type="presOf" srcId="{49CB5CBA-07E4-214E-8E89-737E4A6F1699}" destId="{6F57FFB2-CCB3-E94B-80F7-1CB754A253CB}" srcOrd="0" destOrd="1" presId="urn:microsoft.com/office/officeart/2005/8/layout/vList5"/>
    <dgm:cxn modelId="{A3761948-C974-624F-B467-6F47484B9B81}" type="presOf" srcId="{8A3D02F8-82E8-FC4A-BC20-3E59EE2919D8}" destId="{C8B11BA8-E977-2544-8D3C-5922C71AFF16}" srcOrd="0" destOrd="0" presId="urn:microsoft.com/office/officeart/2005/8/layout/vList5"/>
    <dgm:cxn modelId="{B1D5173B-0706-5E45-B6B0-78E41108FBDA}" srcId="{8A3D02F8-82E8-FC4A-BC20-3E59EE2919D8}" destId="{49CB5CBA-07E4-214E-8E89-737E4A6F1699}" srcOrd="1" destOrd="0" parTransId="{4B4CE6B6-F025-B142-A0FE-85E232CEEC5D}" sibTransId="{4CF93AD1-E80E-124D-AB26-1F4BBA1CB75B}"/>
    <dgm:cxn modelId="{7EDB9818-3EAD-324E-AEA0-8B30ECEA7B41}" type="presParOf" srcId="{112DB419-D0B3-434A-8F10-05C4AC2212ED}" destId="{4EE9B420-D9A2-5845-AAF9-15FDD0065FB1}" srcOrd="0" destOrd="0" presId="urn:microsoft.com/office/officeart/2005/8/layout/vList5"/>
    <dgm:cxn modelId="{27F58973-C652-6143-97E7-72D20578B5FE}" type="presParOf" srcId="{4EE9B420-D9A2-5845-AAF9-15FDD0065FB1}" destId="{C8B11BA8-E977-2544-8D3C-5922C71AFF16}" srcOrd="0" destOrd="0" presId="urn:microsoft.com/office/officeart/2005/8/layout/vList5"/>
    <dgm:cxn modelId="{03AD19C4-4E80-9049-8E0A-11BAF66202EB}" type="presParOf" srcId="{4EE9B420-D9A2-5845-AAF9-15FDD0065FB1}" destId="{6F57FFB2-CCB3-E94B-80F7-1CB754A253C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8CEEFEB-B1D5-5D49-8C10-F4C40CFA85E5}" type="doc">
      <dgm:prSet loTypeId="urn:microsoft.com/office/officeart/2005/8/layout/vList5" loCatId="list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AD5C47A4-7291-EE48-96CC-FE82FE3B4E05}">
      <dgm:prSet phldrT="[Text]" custT="1"/>
      <dgm:spPr/>
      <dgm:t>
        <a:bodyPr/>
        <a:lstStyle/>
        <a:p>
          <a:r>
            <a:rPr lang="en-US" sz="3600" dirty="0" smtClean="0">
              <a:solidFill>
                <a:srgbClr val="000000"/>
              </a:solidFill>
            </a:rPr>
            <a:t>2. </a:t>
          </a:r>
          <a:r>
            <a:rPr lang="en-US" sz="3600" dirty="0" err="1" smtClean="0">
              <a:solidFill>
                <a:srgbClr val="000000"/>
              </a:solidFill>
            </a:rPr>
            <a:t>Precorrect</a:t>
          </a:r>
          <a:r>
            <a:rPr lang="en-US" sz="3600" dirty="0" smtClean="0">
              <a:solidFill>
                <a:srgbClr val="000000"/>
              </a:solidFill>
            </a:rPr>
            <a:t> Before, During, After</a:t>
          </a:r>
          <a:endParaRPr lang="en-US" sz="3600" dirty="0">
            <a:solidFill>
              <a:srgbClr val="000000"/>
            </a:solidFill>
          </a:endParaRPr>
        </a:p>
      </dgm:t>
    </dgm:pt>
    <dgm:pt modelId="{71332BE5-DBB1-FC40-B3BE-2E6B98A7E390}" type="parTrans" cxnId="{80A6DC0C-3323-A943-88D9-7434398EC9B8}">
      <dgm:prSet/>
      <dgm:spPr/>
      <dgm:t>
        <a:bodyPr/>
        <a:lstStyle/>
        <a:p>
          <a:endParaRPr lang="en-US"/>
        </a:p>
      </dgm:t>
    </dgm:pt>
    <dgm:pt modelId="{2FDF9411-1C32-984E-A473-200A0642262E}" type="sibTrans" cxnId="{80A6DC0C-3323-A943-88D9-7434398EC9B8}">
      <dgm:prSet/>
      <dgm:spPr/>
      <dgm:t>
        <a:bodyPr/>
        <a:lstStyle/>
        <a:p>
          <a:endParaRPr lang="en-US"/>
        </a:p>
      </dgm:t>
    </dgm:pt>
    <dgm:pt modelId="{56D69A65-3641-8246-B3E4-792A8CEBCEAB}">
      <dgm:prSet phldrT="[Text]"/>
      <dgm:spPr/>
      <dgm:t>
        <a:bodyPr/>
        <a:lstStyle/>
        <a:p>
          <a:r>
            <a:rPr lang="en-US" dirty="0" smtClean="0"/>
            <a:t>Analyze problem setting</a:t>
          </a:r>
          <a:endParaRPr lang="en-US" dirty="0"/>
        </a:p>
      </dgm:t>
    </dgm:pt>
    <dgm:pt modelId="{33812F6E-B030-DD4F-933D-176821F2CC88}" type="parTrans" cxnId="{B23D4702-876D-0047-9F29-51018C6E8023}">
      <dgm:prSet/>
      <dgm:spPr/>
      <dgm:t>
        <a:bodyPr/>
        <a:lstStyle/>
        <a:p>
          <a:endParaRPr lang="en-US"/>
        </a:p>
      </dgm:t>
    </dgm:pt>
    <dgm:pt modelId="{0219FC03-FF2A-2D4A-9376-B673AFA3F6C5}" type="sibTrans" cxnId="{B23D4702-876D-0047-9F29-51018C6E8023}">
      <dgm:prSet/>
      <dgm:spPr/>
      <dgm:t>
        <a:bodyPr/>
        <a:lstStyle/>
        <a:p>
          <a:endParaRPr lang="en-US"/>
        </a:p>
      </dgm:t>
    </dgm:pt>
    <dgm:pt modelId="{3BF6F2BA-3EAB-CA4E-A65E-40BEB5A5E9D9}">
      <dgm:prSet phldrT="[Text]"/>
      <dgm:spPr/>
      <dgm:t>
        <a:bodyPr/>
        <a:lstStyle/>
        <a:p>
          <a:r>
            <a:rPr lang="en-US" dirty="0" smtClean="0"/>
            <a:t>Reteach</a:t>
          </a:r>
          <a:endParaRPr lang="en-US" dirty="0"/>
        </a:p>
      </dgm:t>
    </dgm:pt>
    <dgm:pt modelId="{8D79CFD3-EF2B-304C-AC54-72E46D865CBC}" type="parTrans" cxnId="{028A27C4-C274-BF4C-956C-DBF951EE904B}">
      <dgm:prSet/>
      <dgm:spPr/>
      <dgm:t>
        <a:bodyPr/>
        <a:lstStyle/>
        <a:p>
          <a:endParaRPr lang="en-US"/>
        </a:p>
      </dgm:t>
    </dgm:pt>
    <dgm:pt modelId="{8DA84C98-916A-A844-A4A1-E0F90B77458C}" type="sibTrans" cxnId="{028A27C4-C274-BF4C-956C-DBF951EE904B}">
      <dgm:prSet/>
      <dgm:spPr/>
      <dgm:t>
        <a:bodyPr/>
        <a:lstStyle/>
        <a:p>
          <a:endParaRPr lang="en-US"/>
        </a:p>
      </dgm:t>
    </dgm:pt>
    <dgm:pt modelId="{532DACE3-B5CA-0A4E-96DB-8D6BF16E1152}">
      <dgm:prSet phldrT="[Text]"/>
      <dgm:spPr/>
      <dgm:t>
        <a:bodyPr/>
        <a:lstStyle/>
        <a:p>
          <a:r>
            <a:rPr lang="en-US" dirty="0" smtClean="0"/>
            <a:t>Replace triggers &amp; maintainers</a:t>
          </a:r>
          <a:endParaRPr lang="en-US" dirty="0"/>
        </a:p>
      </dgm:t>
    </dgm:pt>
    <dgm:pt modelId="{073529BE-946E-2240-BE2E-F9A2B548E0AD}" type="parTrans" cxnId="{FFA3136E-6BBB-5146-A0A9-8A1DD66C7C3D}">
      <dgm:prSet/>
      <dgm:spPr/>
      <dgm:t>
        <a:bodyPr/>
        <a:lstStyle/>
        <a:p>
          <a:endParaRPr lang="en-US"/>
        </a:p>
      </dgm:t>
    </dgm:pt>
    <dgm:pt modelId="{D597C95C-CCE9-AE43-9C9F-453CC397BD75}" type="sibTrans" cxnId="{FFA3136E-6BBB-5146-A0A9-8A1DD66C7C3D}">
      <dgm:prSet/>
      <dgm:spPr/>
      <dgm:t>
        <a:bodyPr/>
        <a:lstStyle/>
        <a:p>
          <a:endParaRPr lang="en-US"/>
        </a:p>
      </dgm:t>
    </dgm:pt>
    <dgm:pt modelId="{F3DA44C8-D462-4B4F-BB9C-E4E04525D8BA}">
      <dgm:prSet phldrT="[Text]" custT="1"/>
      <dgm:spPr/>
      <dgm:t>
        <a:bodyPr/>
        <a:lstStyle/>
        <a:p>
          <a:r>
            <a:rPr lang="en-US" dirty="0" smtClean="0"/>
            <a:t>Reinforce desired</a:t>
          </a:r>
          <a:endParaRPr lang="en-US" dirty="0"/>
        </a:p>
      </dgm:t>
    </dgm:pt>
    <dgm:pt modelId="{DA3C012C-0B19-2E4D-BC5B-C895B8ED2755}" type="parTrans" cxnId="{4294693F-B80C-6C4C-97DF-9B8EF593ECF1}">
      <dgm:prSet/>
      <dgm:spPr/>
      <dgm:t>
        <a:bodyPr/>
        <a:lstStyle/>
        <a:p>
          <a:endParaRPr lang="en-US"/>
        </a:p>
      </dgm:t>
    </dgm:pt>
    <dgm:pt modelId="{EDBBD47A-C0C6-B348-B847-54DF79397FFB}" type="sibTrans" cxnId="{4294693F-B80C-6C4C-97DF-9B8EF593ECF1}">
      <dgm:prSet/>
      <dgm:spPr/>
      <dgm:t>
        <a:bodyPr/>
        <a:lstStyle/>
        <a:p>
          <a:endParaRPr lang="en-US"/>
        </a:p>
      </dgm:t>
    </dgm:pt>
    <dgm:pt modelId="{E0FAD715-6E2B-EE47-8C1C-F77C2D4A74CC}">
      <dgm:prSet phldrT="[Text]"/>
      <dgm:spPr/>
      <dgm:t>
        <a:bodyPr/>
        <a:lstStyle/>
        <a:p>
          <a:r>
            <a:rPr lang="en-US" dirty="0" smtClean="0"/>
            <a:t>Anticipate, remind, &amp; practice</a:t>
          </a:r>
          <a:endParaRPr lang="en-US" dirty="0"/>
        </a:p>
      </dgm:t>
    </dgm:pt>
    <dgm:pt modelId="{7114B5D6-4ED2-4C40-85E4-A10B8004F9D2}" type="parTrans" cxnId="{C7A62C33-2FFC-4E4E-9C0D-C6ABE2F4B5B9}">
      <dgm:prSet/>
      <dgm:spPr/>
      <dgm:t>
        <a:bodyPr/>
        <a:lstStyle/>
        <a:p>
          <a:endParaRPr lang="en-US"/>
        </a:p>
      </dgm:t>
    </dgm:pt>
    <dgm:pt modelId="{EB9E0B53-A435-8043-A5CC-45417E6B1436}" type="sibTrans" cxnId="{C7A62C33-2FFC-4E4E-9C0D-C6ABE2F4B5B9}">
      <dgm:prSet/>
      <dgm:spPr/>
      <dgm:t>
        <a:bodyPr/>
        <a:lstStyle/>
        <a:p>
          <a:endParaRPr lang="en-US"/>
        </a:p>
      </dgm:t>
    </dgm:pt>
    <dgm:pt modelId="{08B70EA2-9BAF-7048-95E7-5BC704896226}" type="pres">
      <dgm:prSet presAssocID="{D8CEEFEB-B1D5-5D49-8C10-F4C40CFA85E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4068C30-998C-8546-90DA-E3264A90FA66}" type="pres">
      <dgm:prSet presAssocID="{AD5C47A4-7291-EE48-96CC-FE82FE3B4E05}" presName="linNode" presStyleCnt="0"/>
      <dgm:spPr/>
    </dgm:pt>
    <dgm:pt modelId="{04FF6322-C77B-954D-BAA1-EA9B2DF65378}" type="pres">
      <dgm:prSet presAssocID="{AD5C47A4-7291-EE48-96CC-FE82FE3B4E05}" presName="parentText" presStyleLbl="node1" presStyleIdx="0" presStyleCnt="1" custScaleX="86783" custScaleY="8726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C91C39-AB3B-6E41-A396-0349C0B39928}" type="pres">
      <dgm:prSet presAssocID="{AD5C47A4-7291-EE48-96CC-FE82FE3B4E05}" presName="descendantText" presStyleLbl="alignAccFollowNode1" presStyleIdx="0" presStyleCnt="1" custScaleX="109740" custScaleY="961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E048AD6-A0D8-9E4E-BA1B-01092ABFD7E3}" type="presOf" srcId="{56D69A65-3641-8246-B3E4-792A8CEBCEAB}" destId="{3FC91C39-AB3B-6E41-A396-0349C0B39928}" srcOrd="0" destOrd="0" presId="urn:microsoft.com/office/officeart/2005/8/layout/vList5"/>
    <dgm:cxn modelId="{4294693F-B80C-6C4C-97DF-9B8EF593ECF1}" srcId="{AD5C47A4-7291-EE48-96CC-FE82FE3B4E05}" destId="{F3DA44C8-D462-4B4F-BB9C-E4E04525D8BA}" srcOrd="4" destOrd="0" parTransId="{DA3C012C-0B19-2E4D-BC5B-C895B8ED2755}" sibTransId="{EDBBD47A-C0C6-B348-B847-54DF79397FFB}"/>
    <dgm:cxn modelId="{B23D4702-876D-0047-9F29-51018C6E8023}" srcId="{AD5C47A4-7291-EE48-96CC-FE82FE3B4E05}" destId="{56D69A65-3641-8246-B3E4-792A8CEBCEAB}" srcOrd="0" destOrd="0" parTransId="{33812F6E-B030-DD4F-933D-176821F2CC88}" sibTransId="{0219FC03-FF2A-2D4A-9376-B673AFA3F6C5}"/>
    <dgm:cxn modelId="{CAC11DDA-2AEA-894B-ABE5-8D4C02D3A1B4}" type="presOf" srcId="{532DACE3-B5CA-0A4E-96DB-8D6BF16E1152}" destId="{3FC91C39-AB3B-6E41-A396-0349C0B39928}" srcOrd="0" destOrd="3" presId="urn:microsoft.com/office/officeart/2005/8/layout/vList5"/>
    <dgm:cxn modelId="{FF2DCBBF-8B59-9641-9077-7A6CB4B7DAC1}" type="presOf" srcId="{E0FAD715-6E2B-EE47-8C1C-F77C2D4A74CC}" destId="{3FC91C39-AB3B-6E41-A396-0349C0B39928}" srcOrd="0" destOrd="2" presId="urn:microsoft.com/office/officeart/2005/8/layout/vList5"/>
    <dgm:cxn modelId="{028A27C4-C274-BF4C-956C-DBF951EE904B}" srcId="{AD5C47A4-7291-EE48-96CC-FE82FE3B4E05}" destId="{3BF6F2BA-3EAB-CA4E-A65E-40BEB5A5E9D9}" srcOrd="1" destOrd="0" parTransId="{8D79CFD3-EF2B-304C-AC54-72E46D865CBC}" sibTransId="{8DA84C98-916A-A844-A4A1-E0F90B77458C}"/>
    <dgm:cxn modelId="{997ED1D5-56F8-8D49-84B2-3DC67F67CF76}" type="presOf" srcId="{3BF6F2BA-3EAB-CA4E-A65E-40BEB5A5E9D9}" destId="{3FC91C39-AB3B-6E41-A396-0349C0B39928}" srcOrd="0" destOrd="1" presId="urn:microsoft.com/office/officeart/2005/8/layout/vList5"/>
    <dgm:cxn modelId="{C7A62C33-2FFC-4E4E-9C0D-C6ABE2F4B5B9}" srcId="{AD5C47A4-7291-EE48-96CC-FE82FE3B4E05}" destId="{E0FAD715-6E2B-EE47-8C1C-F77C2D4A74CC}" srcOrd="2" destOrd="0" parTransId="{7114B5D6-4ED2-4C40-85E4-A10B8004F9D2}" sibTransId="{EB9E0B53-A435-8043-A5CC-45417E6B1436}"/>
    <dgm:cxn modelId="{D1C0ECDB-2719-4347-889A-B04897AFB6DB}" type="presOf" srcId="{AD5C47A4-7291-EE48-96CC-FE82FE3B4E05}" destId="{04FF6322-C77B-954D-BAA1-EA9B2DF65378}" srcOrd="0" destOrd="0" presId="urn:microsoft.com/office/officeart/2005/8/layout/vList5"/>
    <dgm:cxn modelId="{0CE04DF6-1CFE-CA4A-8FCF-86DFEC709FE1}" type="presOf" srcId="{D8CEEFEB-B1D5-5D49-8C10-F4C40CFA85E5}" destId="{08B70EA2-9BAF-7048-95E7-5BC704896226}" srcOrd="0" destOrd="0" presId="urn:microsoft.com/office/officeart/2005/8/layout/vList5"/>
    <dgm:cxn modelId="{C7B41C58-6ADE-1544-B470-DA9ECCB717A7}" type="presOf" srcId="{F3DA44C8-D462-4B4F-BB9C-E4E04525D8BA}" destId="{3FC91C39-AB3B-6E41-A396-0349C0B39928}" srcOrd="0" destOrd="4" presId="urn:microsoft.com/office/officeart/2005/8/layout/vList5"/>
    <dgm:cxn modelId="{80A6DC0C-3323-A943-88D9-7434398EC9B8}" srcId="{D8CEEFEB-B1D5-5D49-8C10-F4C40CFA85E5}" destId="{AD5C47A4-7291-EE48-96CC-FE82FE3B4E05}" srcOrd="0" destOrd="0" parTransId="{71332BE5-DBB1-FC40-B3BE-2E6B98A7E390}" sibTransId="{2FDF9411-1C32-984E-A473-200A0642262E}"/>
    <dgm:cxn modelId="{FFA3136E-6BBB-5146-A0A9-8A1DD66C7C3D}" srcId="{AD5C47A4-7291-EE48-96CC-FE82FE3B4E05}" destId="{532DACE3-B5CA-0A4E-96DB-8D6BF16E1152}" srcOrd="3" destOrd="0" parTransId="{073529BE-946E-2240-BE2E-F9A2B548E0AD}" sibTransId="{D597C95C-CCE9-AE43-9C9F-453CC397BD75}"/>
    <dgm:cxn modelId="{77DBB5F3-ACAE-1A43-BBD3-F720D0686267}" type="presParOf" srcId="{08B70EA2-9BAF-7048-95E7-5BC704896226}" destId="{94068C30-998C-8546-90DA-E3264A90FA66}" srcOrd="0" destOrd="0" presId="urn:microsoft.com/office/officeart/2005/8/layout/vList5"/>
    <dgm:cxn modelId="{BA995E30-40BF-5445-8A30-A503974CF787}" type="presParOf" srcId="{94068C30-998C-8546-90DA-E3264A90FA66}" destId="{04FF6322-C77B-954D-BAA1-EA9B2DF65378}" srcOrd="0" destOrd="0" presId="urn:microsoft.com/office/officeart/2005/8/layout/vList5"/>
    <dgm:cxn modelId="{11726A5E-0EEA-2E47-8A64-21C61A850B62}" type="presParOf" srcId="{94068C30-998C-8546-90DA-E3264A90FA66}" destId="{3FC91C39-AB3B-6E41-A396-0349C0B3992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6C32301-469E-0045-A277-32E4B3DD4A79}" type="doc">
      <dgm:prSet loTypeId="urn:microsoft.com/office/officeart/2005/8/layout/vList5" loCatId="list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8A3D02F8-82E8-FC4A-BC20-3E59EE2919D8}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3. Actively Supervise</a:t>
          </a:r>
          <a:endParaRPr lang="en-US" dirty="0">
            <a:solidFill>
              <a:srgbClr val="000000"/>
            </a:solidFill>
          </a:endParaRPr>
        </a:p>
      </dgm:t>
    </dgm:pt>
    <dgm:pt modelId="{3FD2A11E-8975-7149-9721-89C746E99A3F}" type="parTrans" cxnId="{13D6EB7D-7475-7848-A5C8-4799AD7DE2DC}">
      <dgm:prSet/>
      <dgm:spPr/>
      <dgm:t>
        <a:bodyPr/>
        <a:lstStyle/>
        <a:p>
          <a:endParaRPr lang="en-US"/>
        </a:p>
      </dgm:t>
    </dgm:pt>
    <dgm:pt modelId="{FA621CF8-8A35-024A-8ABF-DCC751506E47}" type="sibTrans" cxnId="{13D6EB7D-7475-7848-A5C8-4799AD7DE2DC}">
      <dgm:prSet/>
      <dgm:spPr/>
      <dgm:t>
        <a:bodyPr/>
        <a:lstStyle/>
        <a:p>
          <a:endParaRPr lang="en-US"/>
        </a:p>
      </dgm:t>
    </dgm:pt>
    <dgm:pt modelId="{0463F4FB-D3F9-444F-8CD9-081468D9E994}">
      <dgm:prSet phldrT="[Text]" custT="1"/>
      <dgm:spPr/>
      <dgm:t>
        <a:bodyPr/>
        <a:lstStyle/>
        <a:p>
          <a:r>
            <a:rPr lang="en-US" sz="4000" dirty="0" smtClean="0"/>
            <a:t>Move</a:t>
          </a:r>
          <a:endParaRPr lang="en-US" sz="4000" dirty="0"/>
        </a:p>
      </dgm:t>
    </dgm:pt>
    <dgm:pt modelId="{AE792792-F20D-2347-BE11-972331DBB210}" type="parTrans" cxnId="{53778B84-6F6C-D042-BBFD-A82F6FEA7975}">
      <dgm:prSet/>
      <dgm:spPr/>
      <dgm:t>
        <a:bodyPr/>
        <a:lstStyle/>
        <a:p>
          <a:endParaRPr lang="en-US"/>
        </a:p>
      </dgm:t>
    </dgm:pt>
    <dgm:pt modelId="{3AFC796B-CC21-A449-AEB0-844F12F99D5F}" type="sibTrans" cxnId="{53778B84-6F6C-D042-BBFD-A82F6FEA7975}">
      <dgm:prSet/>
      <dgm:spPr/>
      <dgm:t>
        <a:bodyPr/>
        <a:lstStyle/>
        <a:p>
          <a:endParaRPr lang="en-US"/>
        </a:p>
      </dgm:t>
    </dgm:pt>
    <dgm:pt modelId="{63064E5F-35E8-CC41-BB24-819C1E645B97}">
      <dgm:prSet phldrT="[Text]" custT="1"/>
      <dgm:spPr/>
      <dgm:t>
        <a:bodyPr/>
        <a:lstStyle/>
        <a:p>
          <a:r>
            <a:rPr lang="en-US" sz="4000" dirty="0" smtClean="0"/>
            <a:t>Scan</a:t>
          </a:r>
          <a:endParaRPr lang="en-US" sz="4000" dirty="0"/>
        </a:p>
      </dgm:t>
    </dgm:pt>
    <dgm:pt modelId="{FFABDF1C-A28D-ED44-B3A5-5229F3C4D8B1}" type="parTrans" cxnId="{86F6D207-29B7-D24E-852A-A5E3B2495D40}">
      <dgm:prSet/>
      <dgm:spPr/>
      <dgm:t>
        <a:bodyPr/>
        <a:lstStyle/>
        <a:p>
          <a:endParaRPr lang="en-US"/>
        </a:p>
      </dgm:t>
    </dgm:pt>
    <dgm:pt modelId="{C387CA02-B142-4843-BA4E-78EE6E88096A}" type="sibTrans" cxnId="{86F6D207-29B7-D24E-852A-A5E3B2495D40}">
      <dgm:prSet/>
      <dgm:spPr/>
      <dgm:t>
        <a:bodyPr/>
        <a:lstStyle/>
        <a:p>
          <a:endParaRPr lang="en-US"/>
        </a:p>
      </dgm:t>
    </dgm:pt>
    <dgm:pt modelId="{5076ACEC-8FC8-AD4C-ABB2-CE2FC404955F}">
      <dgm:prSet phldrT="[Text]" custT="1"/>
      <dgm:spPr/>
      <dgm:t>
        <a:bodyPr/>
        <a:lstStyle/>
        <a:p>
          <a:r>
            <a:rPr lang="en-US" sz="4000" dirty="0" smtClean="0"/>
            <a:t>Interact positively</a:t>
          </a:r>
          <a:endParaRPr lang="en-US" sz="4000" dirty="0"/>
        </a:p>
      </dgm:t>
    </dgm:pt>
    <dgm:pt modelId="{FA022C3A-C19F-E640-89F8-473698C6947F}" type="parTrans" cxnId="{40E1CD98-4496-604C-A7A4-EE2F31E4A0D5}">
      <dgm:prSet/>
      <dgm:spPr/>
      <dgm:t>
        <a:bodyPr/>
        <a:lstStyle/>
        <a:p>
          <a:endParaRPr lang="en-US"/>
        </a:p>
      </dgm:t>
    </dgm:pt>
    <dgm:pt modelId="{808DDBED-4D6A-1D40-993E-42F04EDDFA3C}" type="sibTrans" cxnId="{40E1CD98-4496-604C-A7A4-EE2F31E4A0D5}">
      <dgm:prSet/>
      <dgm:spPr/>
      <dgm:t>
        <a:bodyPr/>
        <a:lstStyle/>
        <a:p>
          <a:endParaRPr lang="en-US"/>
        </a:p>
      </dgm:t>
    </dgm:pt>
    <dgm:pt modelId="{BD87160D-B0E7-1744-B66E-3F58857CAC87}">
      <dgm:prSet phldrT="[Text]" custT="1"/>
      <dgm:spPr/>
      <dgm:t>
        <a:bodyPr/>
        <a:lstStyle/>
        <a:p>
          <a:r>
            <a:rPr lang="en-US" sz="4000" dirty="0" smtClean="0"/>
            <a:t>Model expectations</a:t>
          </a:r>
          <a:endParaRPr lang="en-US" sz="4000" dirty="0"/>
        </a:p>
      </dgm:t>
    </dgm:pt>
    <dgm:pt modelId="{3AA26020-47B3-5948-A98A-B940612FFC54}" type="parTrans" cxnId="{3A11C124-68D9-0C4A-AAC9-BC794E186D45}">
      <dgm:prSet/>
      <dgm:spPr/>
      <dgm:t>
        <a:bodyPr/>
        <a:lstStyle/>
        <a:p>
          <a:endParaRPr lang="en-US"/>
        </a:p>
      </dgm:t>
    </dgm:pt>
    <dgm:pt modelId="{71140E1E-EFFA-9049-B237-74C8594A19B0}" type="sibTrans" cxnId="{3A11C124-68D9-0C4A-AAC9-BC794E186D45}">
      <dgm:prSet/>
      <dgm:spPr/>
      <dgm:t>
        <a:bodyPr/>
        <a:lstStyle/>
        <a:p>
          <a:endParaRPr lang="en-US"/>
        </a:p>
      </dgm:t>
    </dgm:pt>
    <dgm:pt modelId="{F6D7F222-E2F5-7343-AC16-62532B0D4CC1}">
      <dgm:prSet phldrT="[Text]" custT="1"/>
      <dgm:spPr/>
      <dgm:t>
        <a:bodyPr/>
        <a:lstStyle/>
        <a:p>
          <a:r>
            <a:rPr lang="en-US" sz="4000" dirty="0" smtClean="0"/>
            <a:t>Reward appropriate behavior</a:t>
          </a:r>
          <a:endParaRPr lang="en-US" sz="4000" dirty="0"/>
        </a:p>
      </dgm:t>
    </dgm:pt>
    <dgm:pt modelId="{2918B39B-5FEE-464B-925D-D64777F96A99}" type="parTrans" cxnId="{7C631C04-49D5-D748-B4E5-C2B2597BE474}">
      <dgm:prSet/>
      <dgm:spPr/>
      <dgm:t>
        <a:bodyPr/>
        <a:lstStyle/>
        <a:p>
          <a:endParaRPr lang="en-US"/>
        </a:p>
      </dgm:t>
    </dgm:pt>
    <dgm:pt modelId="{06B01267-34D3-D246-B8FE-F54B77CAF470}" type="sibTrans" cxnId="{7C631C04-49D5-D748-B4E5-C2B2597BE474}">
      <dgm:prSet/>
      <dgm:spPr/>
      <dgm:t>
        <a:bodyPr/>
        <a:lstStyle/>
        <a:p>
          <a:endParaRPr lang="en-US"/>
        </a:p>
      </dgm:t>
    </dgm:pt>
    <dgm:pt modelId="{589236AE-5B11-B941-890D-4DC432AE83E5}">
      <dgm:prSet phldrT="[Text]" custT="1"/>
      <dgm:spPr/>
      <dgm:t>
        <a:bodyPr/>
        <a:lstStyle/>
        <a:p>
          <a:r>
            <a:rPr lang="en-US" sz="4000" dirty="0" smtClean="0"/>
            <a:t>Remind &amp; </a:t>
          </a:r>
          <a:r>
            <a:rPr lang="en-US" sz="4000" dirty="0" err="1" smtClean="0"/>
            <a:t>precorrect</a:t>
          </a:r>
          <a:endParaRPr lang="en-US" sz="4000" dirty="0"/>
        </a:p>
      </dgm:t>
    </dgm:pt>
    <dgm:pt modelId="{971AC9F0-7CF4-7647-B685-2098D096C30C}" type="parTrans" cxnId="{47D9374F-0927-4242-92A2-0458C6D256B0}">
      <dgm:prSet/>
      <dgm:spPr/>
      <dgm:t>
        <a:bodyPr/>
        <a:lstStyle/>
        <a:p>
          <a:endParaRPr lang="en-US"/>
        </a:p>
      </dgm:t>
    </dgm:pt>
    <dgm:pt modelId="{DBE8CD6A-EEE8-D04F-AF0D-8E90A89CCC03}" type="sibTrans" cxnId="{47D9374F-0927-4242-92A2-0458C6D256B0}">
      <dgm:prSet/>
      <dgm:spPr/>
      <dgm:t>
        <a:bodyPr/>
        <a:lstStyle/>
        <a:p>
          <a:endParaRPr lang="en-US"/>
        </a:p>
      </dgm:t>
    </dgm:pt>
    <dgm:pt modelId="{112DB419-D0B3-434A-8F10-05C4AC2212ED}" type="pres">
      <dgm:prSet presAssocID="{E6C32301-469E-0045-A277-32E4B3DD4A7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EE9B420-D9A2-5845-AAF9-15FDD0065FB1}" type="pres">
      <dgm:prSet presAssocID="{8A3D02F8-82E8-FC4A-BC20-3E59EE2919D8}" presName="linNode" presStyleCnt="0"/>
      <dgm:spPr/>
    </dgm:pt>
    <dgm:pt modelId="{C8B11BA8-E977-2544-8D3C-5922C71AFF16}" type="pres">
      <dgm:prSet presAssocID="{8A3D02F8-82E8-FC4A-BC20-3E59EE2919D8}" presName="parentText" presStyleLbl="node1" presStyleIdx="0" presStyleCnt="1" custScaleX="101370" custLinFactNeighborX="-110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57FFB2-CCB3-E94B-80F7-1CB754A253CB}" type="pres">
      <dgm:prSet presAssocID="{8A3D02F8-82E8-FC4A-BC20-3E59EE2919D8}" presName="descendantText" presStyleLbl="alignAccFollowNode1" presStyleIdx="0" presStyleCnt="1" custScaleX="108333" custScaleY="1076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0E1CD98-4496-604C-A7A4-EE2F31E4A0D5}" srcId="{8A3D02F8-82E8-FC4A-BC20-3E59EE2919D8}" destId="{5076ACEC-8FC8-AD4C-ABB2-CE2FC404955F}" srcOrd="2" destOrd="0" parTransId="{FA022C3A-C19F-E640-89F8-473698C6947F}" sibTransId="{808DDBED-4D6A-1D40-993E-42F04EDDFA3C}"/>
    <dgm:cxn modelId="{EECBB552-3410-614C-AF0B-60ADB35FF49E}" type="presOf" srcId="{0463F4FB-D3F9-444F-8CD9-081468D9E994}" destId="{6F57FFB2-CCB3-E94B-80F7-1CB754A253CB}" srcOrd="0" destOrd="0" presId="urn:microsoft.com/office/officeart/2005/8/layout/vList5"/>
    <dgm:cxn modelId="{DC78C4DB-598A-4C48-A4DF-C0EF2054BC4C}" type="presOf" srcId="{63064E5F-35E8-CC41-BB24-819C1E645B97}" destId="{6F57FFB2-CCB3-E94B-80F7-1CB754A253CB}" srcOrd="0" destOrd="1" presId="urn:microsoft.com/office/officeart/2005/8/layout/vList5"/>
    <dgm:cxn modelId="{53778B84-6F6C-D042-BBFD-A82F6FEA7975}" srcId="{8A3D02F8-82E8-FC4A-BC20-3E59EE2919D8}" destId="{0463F4FB-D3F9-444F-8CD9-081468D9E994}" srcOrd="0" destOrd="0" parTransId="{AE792792-F20D-2347-BE11-972331DBB210}" sibTransId="{3AFC796B-CC21-A449-AEB0-844F12F99D5F}"/>
    <dgm:cxn modelId="{47D9374F-0927-4242-92A2-0458C6D256B0}" srcId="{8A3D02F8-82E8-FC4A-BC20-3E59EE2919D8}" destId="{589236AE-5B11-B941-890D-4DC432AE83E5}" srcOrd="5" destOrd="0" parTransId="{971AC9F0-7CF4-7647-B685-2098D096C30C}" sibTransId="{DBE8CD6A-EEE8-D04F-AF0D-8E90A89CCC03}"/>
    <dgm:cxn modelId="{640D4FE5-A5D6-744A-9FF1-A281C7FE094F}" type="presOf" srcId="{8A3D02F8-82E8-FC4A-BC20-3E59EE2919D8}" destId="{C8B11BA8-E977-2544-8D3C-5922C71AFF16}" srcOrd="0" destOrd="0" presId="urn:microsoft.com/office/officeart/2005/8/layout/vList5"/>
    <dgm:cxn modelId="{13D6EB7D-7475-7848-A5C8-4799AD7DE2DC}" srcId="{E6C32301-469E-0045-A277-32E4B3DD4A79}" destId="{8A3D02F8-82E8-FC4A-BC20-3E59EE2919D8}" srcOrd="0" destOrd="0" parTransId="{3FD2A11E-8975-7149-9721-89C746E99A3F}" sibTransId="{FA621CF8-8A35-024A-8ABF-DCC751506E47}"/>
    <dgm:cxn modelId="{86F6D207-29B7-D24E-852A-A5E3B2495D40}" srcId="{8A3D02F8-82E8-FC4A-BC20-3E59EE2919D8}" destId="{63064E5F-35E8-CC41-BB24-819C1E645B97}" srcOrd="1" destOrd="0" parTransId="{FFABDF1C-A28D-ED44-B3A5-5229F3C4D8B1}" sibTransId="{C387CA02-B142-4843-BA4E-78EE6E88096A}"/>
    <dgm:cxn modelId="{9498CC61-8107-1F45-BC77-B12813A66B20}" type="presOf" srcId="{BD87160D-B0E7-1744-B66E-3F58857CAC87}" destId="{6F57FFB2-CCB3-E94B-80F7-1CB754A253CB}" srcOrd="0" destOrd="3" presId="urn:microsoft.com/office/officeart/2005/8/layout/vList5"/>
    <dgm:cxn modelId="{5BD18EEF-D74D-3840-9FCD-C7AFCEE81685}" type="presOf" srcId="{E6C32301-469E-0045-A277-32E4B3DD4A79}" destId="{112DB419-D0B3-434A-8F10-05C4AC2212ED}" srcOrd="0" destOrd="0" presId="urn:microsoft.com/office/officeart/2005/8/layout/vList5"/>
    <dgm:cxn modelId="{E6595730-D82D-0B41-A73E-EA4DDCBF33DC}" type="presOf" srcId="{F6D7F222-E2F5-7343-AC16-62532B0D4CC1}" destId="{6F57FFB2-CCB3-E94B-80F7-1CB754A253CB}" srcOrd="0" destOrd="4" presId="urn:microsoft.com/office/officeart/2005/8/layout/vList5"/>
    <dgm:cxn modelId="{004C31A3-CA95-AB43-88E9-D5E7FE471B69}" type="presOf" srcId="{589236AE-5B11-B941-890D-4DC432AE83E5}" destId="{6F57FFB2-CCB3-E94B-80F7-1CB754A253CB}" srcOrd="0" destOrd="5" presId="urn:microsoft.com/office/officeart/2005/8/layout/vList5"/>
    <dgm:cxn modelId="{3A11C124-68D9-0C4A-AAC9-BC794E186D45}" srcId="{8A3D02F8-82E8-FC4A-BC20-3E59EE2919D8}" destId="{BD87160D-B0E7-1744-B66E-3F58857CAC87}" srcOrd="3" destOrd="0" parTransId="{3AA26020-47B3-5948-A98A-B940612FFC54}" sibTransId="{71140E1E-EFFA-9049-B237-74C8594A19B0}"/>
    <dgm:cxn modelId="{320DBA1A-A934-8A4B-AF09-3959D2332D84}" type="presOf" srcId="{5076ACEC-8FC8-AD4C-ABB2-CE2FC404955F}" destId="{6F57FFB2-CCB3-E94B-80F7-1CB754A253CB}" srcOrd="0" destOrd="2" presId="urn:microsoft.com/office/officeart/2005/8/layout/vList5"/>
    <dgm:cxn modelId="{7C631C04-49D5-D748-B4E5-C2B2597BE474}" srcId="{8A3D02F8-82E8-FC4A-BC20-3E59EE2919D8}" destId="{F6D7F222-E2F5-7343-AC16-62532B0D4CC1}" srcOrd="4" destOrd="0" parTransId="{2918B39B-5FEE-464B-925D-D64777F96A99}" sibTransId="{06B01267-34D3-D246-B8FE-F54B77CAF470}"/>
    <dgm:cxn modelId="{8633A6FE-8FDE-DC43-A8A6-4029A909DF48}" type="presParOf" srcId="{112DB419-D0B3-434A-8F10-05C4AC2212ED}" destId="{4EE9B420-D9A2-5845-AAF9-15FDD0065FB1}" srcOrd="0" destOrd="0" presId="urn:microsoft.com/office/officeart/2005/8/layout/vList5"/>
    <dgm:cxn modelId="{09ECF06E-4595-B34C-8CA4-ECC0A134B926}" type="presParOf" srcId="{4EE9B420-D9A2-5845-AAF9-15FDD0065FB1}" destId="{C8B11BA8-E977-2544-8D3C-5922C71AFF16}" srcOrd="0" destOrd="0" presId="urn:microsoft.com/office/officeart/2005/8/layout/vList5"/>
    <dgm:cxn modelId="{ADC74035-0146-4D4D-BBA9-F3E3EF767432}" type="presParOf" srcId="{4EE9B420-D9A2-5845-AAF9-15FDD0065FB1}" destId="{6F57FFB2-CCB3-E94B-80F7-1CB754A253C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6C32301-469E-0045-A277-32E4B3DD4A79}" type="doc">
      <dgm:prSet loTypeId="urn:microsoft.com/office/officeart/2005/8/layout/vList5" loCatId="list" qsTypeId="urn:microsoft.com/office/officeart/2005/8/quickstyle/simple4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8A3D02F8-82E8-FC4A-BC20-3E59EE2919D8}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4. Reinforce Taught Skills</a:t>
          </a:r>
          <a:endParaRPr lang="en-US" dirty="0">
            <a:solidFill>
              <a:srgbClr val="000000"/>
            </a:solidFill>
          </a:endParaRPr>
        </a:p>
      </dgm:t>
    </dgm:pt>
    <dgm:pt modelId="{3FD2A11E-8975-7149-9721-89C746E99A3F}" type="parTrans" cxnId="{13D6EB7D-7475-7848-A5C8-4799AD7DE2DC}">
      <dgm:prSet/>
      <dgm:spPr/>
      <dgm:t>
        <a:bodyPr/>
        <a:lstStyle/>
        <a:p>
          <a:endParaRPr lang="en-US"/>
        </a:p>
      </dgm:t>
    </dgm:pt>
    <dgm:pt modelId="{FA621CF8-8A35-024A-8ABF-DCC751506E47}" type="sibTrans" cxnId="{13D6EB7D-7475-7848-A5C8-4799AD7DE2DC}">
      <dgm:prSet/>
      <dgm:spPr/>
      <dgm:t>
        <a:bodyPr/>
        <a:lstStyle/>
        <a:p>
          <a:endParaRPr lang="en-US"/>
        </a:p>
      </dgm:t>
    </dgm:pt>
    <dgm:pt modelId="{0463F4FB-D3F9-444F-8CD9-081468D9E994}">
      <dgm:prSet phldrT="[Text]"/>
      <dgm:spPr/>
      <dgm:t>
        <a:bodyPr/>
        <a:lstStyle/>
        <a:p>
          <a:r>
            <a:rPr lang="en-US" dirty="0" smtClean="0"/>
            <a:t>Specific</a:t>
          </a:r>
          <a:endParaRPr lang="en-US" dirty="0"/>
        </a:p>
      </dgm:t>
    </dgm:pt>
    <dgm:pt modelId="{AE792792-F20D-2347-BE11-972331DBB210}" type="parTrans" cxnId="{53778B84-6F6C-D042-BBFD-A82F6FEA7975}">
      <dgm:prSet/>
      <dgm:spPr/>
      <dgm:t>
        <a:bodyPr/>
        <a:lstStyle/>
        <a:p>
          <a:endParaRPr lang="en-US"/>
        </a:p>
      </dgm:t>
    </dgm:pt>
    <dgm:pt modelId="{3AFC796B-CC21-A449-AEB0-844F12F99D5F}" type="sibTrans" cxnId="{53778B84-6F6C-D042-BBFD-A82F6FEA7975}">
      <dgm:prSet/>
      <dgm:spPr/>
      <dgm:t>
        <a:bodyPr/>
        <a:lstStyle/>
        <a:p>
          <a:endParaRPr lang="en-US"/>
        </a:p>
      </dgm:t>
    </dgm:pt>
    <dgm:pt modelId="{8DC4C069-1DC6-4342-9288-46C756294A0F}">
      <dgm:prSet phldrT="[Text]"/>
      <dgm:spPr/>
      <dgm:t>
        <a:bodyPr/>
        <a:lstStyle/>
        <a:p>
          <a:r>
            <a:rPr lang="en-US" dirty="0" smtClean="0"/>
            <a:t>Informative</a:t>
          </a:r>
          <a:endParaRPr lang="en-US" dirty="0"/>
        </a:p>
      </dgm:t>
    </dgm:pt>
    <dgm:pt modelId="{BFBCCC22-6292-6A4B-9959-702C5C67807F}" type="parTrans" cxnId="{6389F52A-BDB5-DC41-8E57-B39D2D454D4C}">
      <dgm:prSet/>
      <dgm:spPr/>
      <dgm:t>
        <a:bodyPr/>
        <a:lstStyle/>
        <a:p>
          <a:endParaRPr lang="en-US"/>
        </a:p>
      </dgm:t>
    </dgm:pt>
    <dgm:pt modelId="{28D9ED9F-D654-144A-8182-A7C7C4464EAC}" type="sibTrans" cxnId="{6389F52A-BDB5-DC41-8E57-B39D2D454D4C}">
      <dgm:prSet/>
      <dgm:spPr/>
      <dgm:t>
        <a:bodyPr/>
        <a:lstStyle/>
        <a:p>
          <a:endParaRPr lang="en-US"/>
        </a:p>
      </dgm:t>
    </dgm:pt>
    <dgm:pt modelId="{D0B4EF4D-2205-1A48-9F8E-6D8AB81A7085}">
      <dgm:prSet phldrT="[Text]"/>
      <dgm:spPr/>
      <dgm:t>
        <a:bodyPr/>
        <a:lstStyle/>
        <a:p>
          <a:r>
            <a:rPr lang="en-US" dirty="0" smtClean="0"/>
            <a:t>Frequent</a:t>
          </a:r>
          <a:endParaRPr lang="en-US" dirty="0"/>
        </a:p>
      </dgm:t>
    </dgm:pt>
    <dgm:pt modelId="{BB62AC18-BB6B-9145-A7A0-C6477169E32C}" type="parTrans" cxnId="{20E58902-BFFE-B74E-A8B1-758C241C498C}">
      <dgm:prSet/>
      <dgm:spPr/>
      <dgm:t>
        <a:bodyPr/>
        <a:lstStyle/>
        <a:p>
          <a:endParaRPr lang="en-US"/>
        </a:p>
      </dgm:t>
    </dgm:pt>
    <dgm:pt modelId="{98FE9789-90BC-BF4E-94F5-CB52EC6A794C}" type="sibTrans" cxnId="{20E58902-BFFE-B74E-A8B1-758C241C498C}">
      <dgm:prSet/>
      <dgm:spPr/>
      <dgm:t>
        <a:bodyPr/>
        <a:lstStyle/>
        <a:p>
          <a:endParaRPr lang="en-US"/>
        </a:p>
      </dgm:t>
    </dgm:pt>
    <dgm:pt modelId="{4BCE22F3-8A0B-9A49-911F-9CFA15D08847}">
      <dgm:prSet phldrT="[Text]"/>
      <dgm:spPr/>
      <dgm:t>
        <a:bodyPr/>
        <a:lstStyle/>
        <a:p>
          <a:r>
            <a:rPr lang="en-US" dirty="0" smtClean="0"/>
            <a:t>Effective</a:t>
          </a:r>
          <a:endParaRPr lang="en-US" dirty="0"/>
        </a:p>
      </dgm:t>
    </dgm:pt>
    <dgm:pt modelId="{5974C786-C200-6A4E-9600-8CB5D079CD35}" type="parTrans" cxnId="{F6D36B1D-54DB-E741-81AD-776A7640B12F}">
      <dgm:prSet/>
      <dgm:spPr/>
      <dgm:t>
        <a:bodyPr/>
        <a:lstStyle/>
        <a:p>
          <a:endParaRPr lang="en-US"/>
        </a:p>
      </dgm:t>
    </dgm:pt>
    <dgm:pt modelId="{9E49EB24-5D04-FC42-809A-D5C43A2A69B5}" type="sibTrans" cxnId="{F6D36B1D-54DB-E741-81AD-776A7640B12F}">
      <dgm:prSet/>
      <dgm:spPr/>
      <dgm:t>
        <a:bodyPr/>
        <a:lstStyle/>
        <a:p>
          <a:endParaRPr lang="en-US"/>
        </a:p>
      </dgm:t>
    </dgm:pt>
    <dgm:pt modelId="{670ECAC2-E7EC-804E-901D-F021C4544D19}">
      <dgm:prSet phldrT="[Text]"/>
      <dgm:spPr/>
      <dgm:t>
        <a:bodyPr/>
        <a:lstStyle/>
        <a:p>
          <a:r>
            <a:rPr lang="en-US" dirty="0" smtClean="0"/>
            <a:t>Contextually relevant</a:t>
          </a:r>
          <a:endParaRPr lang="en-US" dirty="0"/>
        </a:p>
      </dgm:t>
    </dgm:pt>
    <dgm:pt modelId="{7C029EE4-3D77-6049-8783-D60F4BDC7FA8}" type="parTrans" cxnId="{9EA58D1A-7FFE-F14E-BD4C-2B47B5DA4D11}">
      <dgm:prSet/>
      <dgm:spPr/>
      <dgm:t>
        <a:bodyPr/>
        <a:lstStyle/>
        <a:p>
          <a:endParaRPr lang="en-US"/>
        </a:p>
      </dgm:t>
    </dgm:pt>
    <dgm:pt modelId="{715ED113-9423-7041-A195-1C0D50356E05}" type="sibTrans" cxnId="{9EA58D1A-7FFE-F14E-BD4C-2B47B5DA4D11}">
      <dgm:prSet/>
      <dgm:spPr/>
      <dgm:t>
        <a:bodyPr/>
        <a:lstStyle/>
        <a:p>
          <a:endParaRPr lang="en-US"/>
        </a:p>
      </dgm:t>
    </dgm:pt>
    <dgm:pt modelId="{80F11836-983D-9149-B8EB-BA115BA2DCE8}">
      <dgm:prSet phldrT="[Text]"/>
      <dgm:spPr/>
      <dgm:t>
        <a:bodyPr/>
        <a:lstStyle/>
        <a:p>
          <a:r>
            <a:rPr lang="en-US" dirty="0" smtClean="0"/>
            <a:t>Sincere</a:t>
          </a:r>
          <a:endParaRPr lang="en-US" dirty="0"/>
        </a:p>
      </dgm:t>
    </dgm:pt>
    <dgm:pt modelId="{6C281C62-5744-5340-965C-C504E98B7085}" type="parTrans" cxnId="{90A41EBE-9343-654C-A19F-0139E5FE79B0}">
      <dgm:prSet/>
      <dgm:spPr/>
      <dgm:t>
        <a:bodyPr/>
        <a:lstStyle/>
        <a:p>
          <a:endParaRPr lang="en-US"/>
        </a:p>
      </dgm:t>
    </dgm:pt>
    <dgm:pt modelId="{A120C9C7-68E5-E045-97FF-C58B23E096CC}" type="sibTrans" cxnId="{90A41EBE-9343-654C-A19F-0139E5FE79B0}">
      <dgm:prSet/>
      <dgm:spPr/>
      <dgm:t>
        <a:bodyPr/>
        <a:lstStyle/>
        <a:p>
          <a:endParaRPr lang="en-US"/>
        </a:p>
      </dgm:t>
    </dgm:pt>
    <dgm:pt modelId="{112DB419-D0B3-434A-8F10-05C4AC2212ED}" type="pres">
      <dgm:prSet presAssocID="{E6C32301-469E-0045-A277-32E4B3DD4A7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EE9B420-D9A2-5845-AAF9-15FDD0065FB1}" type="pres">
      <dgm:prSet presAssocID="{8A3D02F8-82E8-FC4A-BC20-3E59EE2919D8}" presName="linNode" presStyleCnt="0"/>
      <dgm:spPr/>
    </dgm:pt>
    <dgm:pt modelId="{C8B11BA8-E977-2544-8D3C-5922C71AFF16}" type="pres">
      <dgm:prSet presAssocID="{8A3D02F8-82E8-FC4A-BC20-3E59EE2919D8}" presName="parentText" presStyleLbl="node1" presStyleIdx="0" presStyleCnt="1" custScaleX="93552" custLinFactNeighborX="-110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57FFB2-CCB3-E94B-80F7-1CB754A253CB}" type="pres">
      <dgm:prSet presAssocID="{8A3D02F8-82E8-FC4A-BC20-3E59EE2919D8}" presName="descendantText" presStyleLbl="alignAccFollowNode1" presStyleIdx="0" presStyleCnt="1" custScaleX="1083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EA58D1A-7FFE-F14E-BD4C-2B47B5DA4D11}" srcId="{8A3D02F8-82E8-FC4A-BC20-3E59EE2919D8}" destId="{670ECAC2-E7EC-804E-901D-F021C4544D19}" srcOrd="4" destOrd="0" parTransId="{7C029EE4-3D77-6049-8783-D60F4BDC7FA8}" sibTransId="{715ED113-9423-7041-A195-1C0D50356E05}"/>
    <dgm:cxn modelId="{057557DB-511D-3D49-84C9-ECF65D46A2EC}" type="presOf" srcId="{4BCE22F3-8A0B-9A49-911F-9CFA15D08847}" destId="{6F57FFB2-CCB3-E94B-80F7-1CB754A253CB}" srcOrd="0" destOrd="3" presId="urn:microsoft.com/office/officeart/2005/8/layout/vList5"/>
    <dgm:cxn modelId="{20E58902-BFFE-B74E-A8B1-758C241C498C}" srcId="{8A3D02F8-82E8-FC4A-BC20-3E59EE2919D8}" destId="{D0B4EF4D-2205-1A48-9F8E-6D8AB81A7085}" srcOrd="2" destOrd="0" parTransId="{BB62AC18-BB6B-9145-A7A0-C6477169E32C}" sibTransId="{98FE9789-90BC-BF4E-94F5-CB52EC6A794C}"/>
    <dgm:cxn modelId="{AB99228C-0489-B04C-A600-305D6A228485}" type="presOf" srcId="{670ECAC2-E7EC-804E-901D-F021C4544D19}" destId="{6F57FFB2-CCB3-E94B-80F7-1CB754A253CB}" srcOrd="0" destOrd="4" presId="urn:microsoft.com/office/officeart/2005/8/layout/vList5"/>
    <dgm:cxn modelId="{06C8961B-384D-BC41-8EFB-DA0A46351C03}" type="presOf" srcId="{8DC4C069-1DC6-4342-9288-46C756294A0F}" destId="{6F57FFB2-CCB3-E94B-80F7-1CB754A253CB}" srcOrd="0" destOrd="1" presId="urn:microsoft.com/office/officeart/2005/8/layout/vList5"/>
    <dgm:cxn modelId="{86F607C2-A431-054F-8E03-84FA941B11F4}" type="presOf" srcId="{D0B4EF4D-2205-1A48-9F8E-6D8AB81A7085}" destId="{6F57FFB2-CCB3-E94B-80F7-1CB754A253CB}" srcOrd="0" destOrd="2" presId="urn:microsoft.com/office/officeart/2005/8/layout/vList5"/>
    <dgm:cxn modelId="{7AB25AC2-9DB1-BA4D-AA63-9501C2B18621}" type="presOf" srcId="{E6C32301-469E-0045-A277-32E4B3DD4A79}" destId="{112DB419-D0B3-434A-8F10-05C4AC2212ED}" srcOrd="0" destOrd="0" presId="urn:microsoft.com/office/officeart/2005/8/layout/vList5"/>
    <dgm:cxn modelId="{53778B84-6F6C-D042-BBFD-A82F6FEA7975}" srcId="{8A3D02F8-82E8-FC4A-BC20-3E59EE2919D8}" destId="{0463F4FB-D3F9-444F-8CD9-081468D9E994}" srcOrd="0" destOrd="0" parTransId="{AE792792-F20D-2347-BE11-972331DBB210}" sibTransId="{3AFC796B-CC21-A449-AEB0-844F12F99D5F}"/>
    <dgm:cxn modelId="{F955BB91-350E-B34A-B8C8-659C7580C442}" type="presOf" srcId="{8A3D02F8-82E8-FC4A-BC20-3E59EE2919D8}" destId="{C8B11BA8-E977-2544-8D3C-5922C71AFF16}" srcOrd="0" destOrd="0" presId="urn:microsoft.com/office/officeart/2005/8/layout/vList5"/>
    <dgm:cxn modelId="{A09AB661-AE5B-F047-B62C-3BEBA699A026}" type="presOf" srcId="{0463F4FB-D3F9-444F-8CD9-081468D9E994}" destId="{6F57FFB2-CCB3-E94B-80F7-1CB754A253CB}" srcOrd="0" destOrd="0" presId="urn:microsoft.com/office/officeart/2005/8/layout/vList5"/>
    <dgm:cxn modelId="{13D6EB7D-7475-7848-A5C8-4799AD7DE2DC}" srcId="{E6C32301-469E-0045-A277-32E4B3DD4A79}" destId="{8A3D02F8-82E8-FC4A-BC20-3E59EE2919D8}" srcOrd="0" destOrd="0" parTransId="{3FD2A11E-8975-7149-9721-89C746E99A3F}" sibTransId="{FA621CF8-8A35-024A-8ABF-DCC751506E47}"/>
    <dgm:cxn modelId="{A9145EBD-EB21-CB4A-950D-8526B630EF87}" type="presOf" srcId="{80F11836-983D-9149-B8EB-BA115BA2DCE8}" destId="{6F57FFB2-CCB3-E94B-80F7-1CB754A253CB}" srcOrd="0" destOrd="5" presId="urn:microsoft.com/office/officeart/2005/8/layout/vList5"/>
    <dgm:cxn modelId="{90A41EBE-9343-654C-A19F-0139E5FE79B0}" srcId="{8A3D02F8-82E8-FC4A-BC20-3E59EE2919D8}" destId="{80F11836-983D-9149-B8EB-BA115BA2DCE8}" srcOrd="5" destOrd="0" parTransId="{6C281C62-5744-5340-965C-C504E98B7085}" sibTransId="{A120C9C7-68E5-E045-97FF-C58B23E096CC}"/>
    <dgm:cxn modelId="{F6D36B1D-54DB-E741-81AD-776A7640B12F}" srcId="{8A3D02F8-82E8-FC4A-BC20-3E59EE2919D8}" destId="{4BCE22F3-8A0B-9A49-911F-9CFA15D08847}" srcOrd="3" destOrd="0" parTransId="{5974C786-C200-6A4E-9600-8CB5D079CD35}" sibTransId="{9E49EB24-5D04-FC42-809A-D5C43A2A69B5}"/>
    <dgm:cxn modelId="{6389F52A-BDB5-DC41-8E57-B39D2D454D4C}" srcId="{8A3D02F8-82E8-FC4A-BC20-3E59EE2919D8}" destId="{8DC4C069-1DC6-4342-9288-46C756294A0F}" srcOrd="1" destOrd="0" parTransId="{BFBCCC22-6292-6A4B-9959-702C5C67807F}" sibTransId="{28D9ED9F-D654-144A-8182-A7C7C4464EAC}"/>
    <dgm:cxn modelId="{C1A9101C-1CF5-504A-BE4E-7DD9712E2E41}" type="presParOf" srcId="{112DB419-D0B3-434A-8F10-05C4AC2212ED}" destId="{4EE9B420-D9A2-5845-AAF9-15FDD0065FB1}" srcOrd="0" destOrd="0" presId="urn:microsoft.com/office/officeart/2005/8/layout/vList5"/>
    <dgm:cxn modelId="{3D6E2BE5-72B4-8546-92A7-192EF61E7290}" type="presParOf" srcId="{4EE9B420-D9A2-5845-AAF9-15FDD0065FB1}" destId="{C8B11BA8-E977-2544-8D3C-5922C71AFF16}" srcOrd="0" destOrd="0" presId="urn:microsoft.com/office/officeart/2005/8/layout/vList5"/>
    <dgm:cxn modelId="{46E9E362-CCD6-8D4C-8283-664830C0B227}" type="presParOf" srcId="{4EE9B420-D9A2-5845-AAF9-15FDD0065FB1}" destId="{6F57FFB2-CCB3-E94B-80F7-1CB754A253C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60B2E9-A88E-C74A-A5A5-C8855D9A91A5}">
      <dsp:nvSpPr>
        <dsp:cNvPr id="0" name=""/>
        <dsp:cNvSpPr/>
      </dsp:nvSpPr>
      <dsp:spPr>
        <a:xfrm>
          <a:off x="0" y="553800"/>
          <a:ext cx="7772400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F8A1E7-1DA2-CD4E-BB25-4087CC908BEE}">
      <dsp:nvSpPr>
        <dsp:cNvPr id="0" name=""/>
        <dsp:cNvSpPr/>
      </dsp:nvSpPr>
      <dsp:spPr>
        <a:xfrm>
          <a:off x="388620" y="37199"/>
          <a:ext cx="7040892" cy="1033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Identify programming </a:t>
          </a:r>
          <a:r>
            <a:rPr lang="en-US" sz="2800" u="sng" kern="1200" dirty="0" smtClean="0">
              <a:solidFill>
                <a:schemeClr val="tx1"/>
              </a:solidFill>
            </a:rPr>
            <a:t>components </a:t>
          </a:r>
          <a:r>
            <a:rPr lang="en-US" sz="2800" kern="1200" dirty="0" smtClean="0">
              <a:solidFill>
                <a:schemeClr val="tx1"/>
              </a:solidFill>
            </a:rPr>
            <a:t>of established methods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439057" y="87636"/>
        <a:ext cx="6940018" cy="932326"/>
      </dsp:txXfrm>
    </dsp:sp>
    <dsp:sp modelId="{122CE5F8-EBB8-9948-91FF-695F647232E2}">
      <dsp:nvSpPr>
        <dsp:cNvPr id="0" name=""/>
        <dsp:cNvSpPr/>
      </dsp:nvSpPr>
      <dsp:spPr>
        <a:xfrm>
          <a:off x="0" y="2141400"/>
          <a:ext cx="7772400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566C29-7E6F-EB43-BDBB-A81B29EF2D65}">
      <dsp:nvSpPr>
        <dsp:cNvPr id="0" name=""/>
        <dsp:cNvSpPr/>
      </dsp:nvSpPr>
      <dsp:spPr>
        <a:xfrm>
          <a:off x="388620" y="1624800"/>
          <a:ext cx="7040892" cy="1033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Identify skills of </a:t>
          </a:r>
          <a:r>
            <a:rPr lang="en-US" sz="2800" u="sng" kern="1200" dirty="0" smtClean="0">
              <a:solidFill>
                <a:schemeClr val="tx1"/>
              </a:solidFill>
            </a:rPr>
            <a:t>key groups</a:t>
          </a:r>
          <a:endParaRPr lang="en-US" sz="2800" u="sng" kern="1200" dirty="0">
            <a:solidFill>
              <a:schemeClr val="tx1"/>
            </a:solidFill>
          </a:endParaRPr>
        </a:p>
      </dsp:txBody>
      <dsp:txXfrm>
        <a:off x="439057" y="1675237"/>
        <a:ext cx="6940018" cy="932326"/>
      </dsp:txXfrm>
    </dsp:sp>
    <dsp:sp modelId="{FD5EEE3A-2DBB-424A-B67A-7A2590ACE620}">
      <dsp:nvSpPr>
        <dsp:cNvPr id="0" name=""/>
        <dsp:cNvSpPr/>
      </dsp:nvSpPr>
      <dsp:spPr>
        <a:xfrm>
          <a:off x="0" y="3729000"/>
          <a:ext cx="7772400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EE4917-0E79-DC49-B772-007F3430E830}">
      <dsp:nvSpPr>
        <dsp:cNvPr id="0" name=""/>
        <dsp:cNvSpPr/>
      </dsp:nvSpPr>
      <dsp:spPr>
        <a:xfrm>
          <a:off x="388620" y="3212400"/>
          <a:ext cx="7040892" cy="10332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</a:rPr>
            <a:t>Determine adherence to </a:t>
          </a:r>
          <a:r>
            <a:rPr lang="en-US" sz="2800" u="sng" kern="1200" dirty="0" smtClean="0">
              <a:solidFill>
                <a:schemeClr val="tx1"/>
              </a:solidFill>
            </a:rPr>
            <a:t>RTI prevention &amp; intervention logic</a:t>
          </a:r>
          <a:endParaRPr lang="en-US" sz="2800" u="sng" kern="1200" dirty="0">
            <a:solidFill>
              <a:schemeClr val="tx1"/>
            </a:solidFill>
          </a:endParaRPr>
        </a:p>
      </dsp:txBody>
      <dsp:txXfrm>
        <a:off x="439057" y="3262837"/>
        <a:ext cx="6940018" cy="9323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A040AD-77C1-7E40-9AAF-17353A7FA4EE}">
      <dsp:nvSpPr>
        <dsp:cNvPr id="0" name=""/>
        <dsp:cNvSpPr/>
      </dsp:nvSpPr>
      <dsp:spPr>
        <a:xfrm>
          <a:off x="0" y="670052"/>
          <a:ext cx="80772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715B62-F4F9-F641-9EBF-355A1F9E7CAC}">
      <dsp:nvSpPr>
        <dsp:cNvPr id="0" name=""/>
        <dsp:cNvSpPr/>
      </dsp:nvSpPr>
      <dsp:spPr>
        <a:xfrm>
          <a:off x="403860" y="97504"/>
          <a:ext cx="7317006" cy="941547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709" tIns="0" rIns="213709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000000"/>
              </a:solidFill>
            </a:rPr>
            <a:t>Develop method that </a:t>
          </a:r>
          <a:r>
            <a:rPr lang="en-US" sz="2400" u="sng" kern="1200" dirty="0" smtClean="0">
              <a:solidFill>
                <a:srgbClr val="000000"/>
              </a:solidFill>
            </a:rPr>
            <a:t>outlines strategies for all key groups</a:t>
          </a:r>
          <a:endParaRPr lang="en-US" sz="2400" u="sng" kern="1200" dirty="0">
            <a:solidFill>
              <a:srgbClr val="000000"/>
            </a:solidFill>
          </a:endParaRPr>
        </a:p>
      </dsp:txBody>
      <dsp:txXfrm>
        <a:off x="449823" y="143467"/>
        <a:ext cx="7225080" cy="849621"/>
      </dsp:txXfrm>
    </dsp:sp>
    <dsp:sp modelId="{1C655A0C-490D-9348-9D7F-D93F3EBC880F}">
      <dsp:nvSpPr>
        <dsp:cNvPr id="0" name=""/>
        <dsp:cNvSpPr/>
      </dsp:nvSpPr>
      <dsp:spPr>
        <a:xfrm>
          <a:off x="0" y="2007600"/>
          <a:ext cx="80772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290CF3-A706-9B4A-9051-41149B3B549B}">
      <dsp:nvSpPr>
        <dsp:cNvPr id="0" name=""/>
        <dsp:cNvSpPr/>
      </dsp:nvSpPr>
      <dsp:spPr>
        <a:xfrm>
          <a:off x="403860" y="1435052"/>
          <a:ext cx="7317006" cy="941547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709" tIns="0" rIns="213709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000000"/>
              </a:solidFill>
            </a:rPr>
            <a:t>Operationally define behaviors &amp; </a:t>
          </a:r>
          <a:r>
            <a:rPr lang="en-US" sz="2400" u="sng" kern="1200" dirty="0" smtClean="0">
              <a:solidFill>
                <a:srgbClr val="000000"/>
              </a:solidFill>
            </a:rPr>
            <a:t>“focus skills” </a:t>
          </a:r>
          <a:r>
            <a:rPr lang="en-US" sz="2400" kern="1200" dirty="0" smtClean="0">
              <a:solidFill>
                <a:srgbClr val="000000"/>
              </a:solidFill>
            </a:rPr>
            <a:t>for all key members</a:t>
          </a:r>
          <a:endParaRPr lang="en-US" sz="2400" kern="1200" dirty="0">
            <a:solidFill>
              <a:srgbClr val="000000"/>
            </a:solidFill>
          </a:endParaRPr>
        </a:p>
      </dsp:txBody>
      <dsp:txXfrm>
        <a:off x="449823" y="1481015"/>
        <a:ext cx="7225080" cy="849621"/>
      </dsp:txXfrm>
    </dsp:sp>
    <dsp:sp modelId="{4FE55575-65EC-7745-8B74-C1BFBEF99FC9}">
      <dsp:nvSpPr>
        <dsp:cNvPr id="0" name=""/>
        <dsp:cNvSpPr/>
      </dsp:nvSpPr>
      <dsp:spPr>
        <a:xfrm>
          <a:off x="0" y="3345147"/>
          <a:ext cx="80772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9A2BC7-58E7-2544-9281-613BCBDE16FE}">
      <dsp:nvSpPr>
        <dsp:cNvPr id="0" name=""/>
        <dsp:cNvSpPr/>
      </dsp:nvSpPr>
      <dsp:spPr>
        <a:xfrm>
          <a:off x="403860" y="2772600"/>
          <a:ext cx="7317006" cy="941547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709" tIns="0" rIns="213709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000000"/>
              </a:solidFill>
            </a:rPr>
            <a:t>Emphasize identification &amp; </a:t>
          </a:r>
          <a:r>
            <a:rPr lang="en-US" sz="2400" u="sng" kern="1200" dirty="0" smtClean="0">
              <a:solidFill>
                <a:srgbClr val="000000"/>
              </a:solidFill>
            </a:rPr>
            <a:t>teaching skills </a:t>
          </a:r>
          <a:r>
            <a:rPr lang="en-US" sz="2400" kern="1200" dirty="0" smtClean="0">
              <a:solidFill>
                <a:srgbClr val="000000"/>
              </a:solidFill>
            </a:rPr>
            <a:t>for students engaging in bullying behavior</a:t>
          </a:r>
          <a:endParaRPr lang="en-US" sz="2400" kern="1200" dirty="0">
            <a:solidFill>
              <a:srgbClr val="000000"/>
            </a:solidFill>
          </a:endParaRPr>
        </a:p>
      </dsp:txBody>
      <dsp:txXfrm>
        <a:off x="449823" y="2818563"/>
        <a:ext cx="7225080" cy="849621"/>
      </dsp:txXfrm>
    </dsp:sp>
    <dsp:sp modelId="{00B54465-5589-2343-AA24-40CCD5EC557C}">
      <dsp:nvSpPr>
        <dsp:cNvPr id="0" name=""/>
        <dsp:cNvSpPr/>
      </dsp:nvSpPr>
      <dsp:spPr>
        <a:xfrm>
          <a:off x="0" y="4682695"/>
          <a:ext cx="80772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33B975-6978-6046-9583-C9913C8937BB}">
      <dsp:nvSpPr>
        <dsp:cNvPr id="0" name=""/>
        <dsp:cNvSpPr/>
      </dsp:nvSpPr>
      <dsp:spPr>
        <a:xfrm>
          <a:off x="403860" y="4110147"/>
          <a:ext cx="7317006" cy="941547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709" tIns="0" rIns="213709" bIns="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000000"/>
              </a:solidFill>
            </a:rPr>
            <a:t>Emphasize </a:t>
          </a:r>
          <a:r>
            <a:rPr lang="en-US" sz="2400" u="sng" kern="1200" dirty="0" smtClean="0">
              <a:solidFill>
                <a:srgbClr val="000000"/>
              </a:solidFill>
            </a:rPr>
            <a:t>data use </a:t>
          </a:r>
          <a:r>
            <a:rPr lang="en-US" sz="2400" kern="1200" dirty="0" smtClean="0">
              <a:solidFill>
                <a:srgbClr val="000000"/>
              </a:solidFill>
            </a:rPr>
            <a:t>to make programming decisions.</a:t>
          </a:r>
          <a:endParaRPr lang="en-US" sz="2400" kern="1200" dirty="0">
            <a:solidFill>
              <a:srgbClr val="000000"/>
            </a:solidFill>
          </a:endParaRPr>
        </a:p>
      </dsp:txBody>
      <dsp:txXfrm>
        <a:off x="449823" y="4156110"/>
        <a:ext cx="7225080" cy="8496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0720F0-8AB1-2546-B5C7-C947C36C1EDF}">
      <dsp:nvSpPr>
        <dsp:cNvPr id="0" name=""/>
        <dsp:cNvSpPr/>
      </dsp:nvSpPr>
      <dsp:spPr>
        <a:xfrm>
          <a:off x="970" y="419"/>
          <a:ext cx="8456258" cy="1045666"/>
        </a:xfrm>
        <a:prstGeom prst="roundRect">
          <a:avLst>
            <a:gd name="adj" fmla="val 10000"/>
          </a:avLst>
        </a:prstGeom>
        <a:solidFill>
          <a:srgbClr val="FFFF00">
            <a:alpha val="8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>
              <a:solidFill>
                <a:srgbClr val="000000"/>
              </a:solidFill>
            </a:rPr>
            <a:t>What is “bullying?”</a:t>
          </a:r>
          <a:endParaRPr lang="en-US" sz="4400" kern="1200" dirty="0">
            <a:solidFill>
              <a:srgbClr val="000000"/>
            </a:solidFill>
          </a:endParaRPr>
        </a:p>
      </dsp:txBody>
      <dsp:txXfrm>
        <a:off x="31597" y="31046"/>
        <a:ext cx="8395004" cy="984412"/>
      </dsp:txXfrm>
    </dsp:sp>
    <dsp:sp modelId="{2E2D1F76-7870-794E-8D29-680D9C31E47F}">
      <dsp:nvSpPr>
        <dsp:cNvPr id="0" name=""/>
        <dsp:cNvSpPr/>
      </dsp:nvSpPr>
      <dsp:spPr>
        <a:xfrm>
          <a:off x="9224" y="1282222"/>
          <a:ext cx="5513106" cy="14999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7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7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rgbClr val="000000"/>
              </a:solidFill>
            </a:rPr>
            <a:t>Remember</a:t>
          </a:r>
          <a:endParaRPr lang="en-US" sz="3600" kern="1200" dirty="0">
            <a:solidFill>
              <a:srgbClr val="000000"/>
            </a:solidFill>
          </a:endParaRPr>
        </a:p>
      </dsp:txBody>
      <dsp:txXfrm>
        <a:off x="53156" y="1326154"/>
        <a:ext cx="5425242" cy="1412076"/>
      </dsp:txXfrm>
    </dsp:sp>
    <dsp:sp modelId="{81E099F4-0FAF-5B4E-AC32-F44A837FA4FB}">
      <dsp:nvSpPr>
        <dsp:cNvPr id="0" name=""/>
        <dsp:cNvSpPr/>
      </dsp:nvSpPr>
      <dsp:spPr>
        <a:xfrm>
          <a:off x="9224" y="3018298"/>
          <a:ext cx="2699856" cy="30010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i="1" kern="1200" dirty="0" smtClean="0">
              <a:solidFill>
                <a:srgbClr val="000000"/>
              </a:solidFill>
            </a:rPr>
            <a:t>“Label behavior, not people…’</a:t>
          </a:r>
          <a:endParaRPr lang="en-US" sz="2900" i="1" kern="1200" dirty="0">
            <a:solidFill>
              <a:srgbClr val="000000"/>
            </a:solidFill>
          </a:endParaRPr>
        </a:p>
      </dsp:txBody>
      <dsp:txXfrm>
        <a:off x="88300" y="3097374"/>
        <a:ext cx="2541704" cy="2842929"/>
      </dsp:txXfrm>
    </dsp:sp>
    <dsp:sp modelId="{803B2B0B-D332-2840-9F80-933C0ED768A7}">
      <dsp:nvSpPr>
        <dsp:cNvPr id="0" name=""/>
        <dsp:cNvSpPr/>
      </dsp:nvSpPr>
      <dsp:spPr>
        <a:xfrm>
          <a:off x="2822474" y="3018298"/>
          <a:ext cx="2699856" cy="30010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>
              <a:solidFill>
                <a:srgbClr val="000000"/>
              </a:solidFill>
            </a:rPr>
            <a:t>So, say, </a:t>
          </a:r>
          <a:r>
            <a:rPr lang="en-US" sz="2900" i="1" kern="1200" dirty="0" smtClean="0">
              <a:solidFill>
                <a:srgbClr val="000000"/>
              </a:solidFill>
            </a:rPr>
            <a:t>“bully behavior”</a:t>
          </a:r>
          <a:endParaRPr lang="en-US" sz="2900" kern="1200" dirty="0">
            <a:solidFill>
              <a:srgbClr val="000000"/>
            </a:solidFill>
          </a:endParaRPr>
        </a:p>
      </dsp:txBody>
      <dsp:txXfrm>
        <a:off x="2901550" y="3097374"/>
        <a:ext cx="2541704" cy="2842929"/>
      </dsp:txXfrm>
    </dsp:sp>
    <dsp:sp modelId="{7E853856-1A8C-1A43-B015-DD42120CE01B}">
      <dsp:nvSpPr>
        <dsp:cNvPr id="0" name=""/>
        <dsp:cNvSpPr/>
      </dsp:nvSpPr>
      <dsp:spPr>
        <a:xfrm>
          <a:off x="5749119" y="1282222"/>
          <a:ext cx="2699856" cy="14999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7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7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rgbClr val="000000"/>
              </a:solidFill>
            </a:rPr>
            <a:t>Behavior</a:t>
          </a:r>
          <a:endParaRPr lang="en-US" sz="3600" kern="1200" dirty="0">
            <a:solidFill>
              <a:srgbClr val="000000"/>
            </a:solidFill>
          </a:endParaRPr>
        </a:p>
      </dsp:txBody>
      <dsp:txXfrm>
        <a:off x="5793051" y="1326154"/>
        <a:ext cx="2611992" cy="1412076"/>
      </dsp:txXfrm>
    </dsp:sp>
    <dsp:sp modelId="{61C7EB1B-25B0-444F-851C-EE40B338793D}">
      <dsp:nvSpPr>
        <dsp:cNvPr id="0" name=""/>
        <dsp:cNvSpPr/>
      </dsp:nvSpPr>
      <dsp:spPr>
        <a:xfrm>
          <a:off x="5749119" y="3018298"/>
          <a:ext cx="2699856" cy="3001081"/>
        </a:xfrm>
        <a:prstGeom prst="roundRect">
          <a:avLst>
            <a:gd name="adj" fmla="val 10000"/>
          </a:avLst>
        </a:prstGeom>
        <a:solidFill>
          <a:srgbClr val="00FF8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>
              <a:solidFill>
                <a:schemeClr val="tx1"/>
              </a:solidFill>
            </a:rPr>
            <a:t>Verbal/physical aggression, intimidation, harassment, teasing, manipulation</a:t>
          </a:r>
          <a:endParaRPr lang="en-US" sz="2900" kern="1200" dirty="0">
            <a:solidFill>
              <a:schemeClr val="tx1"/>
            </a:solidFill>
          </a:endParaRPr>
        </a:p>
      </dsp:txBody>
      <dsp:txXfrm>
        <a:off x="5828195" y="3097374"/>
        <a:ext cx="2541704" cy="28429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3E7392-9667-6D43-B66E-EDE6B159BE60}">
      <dsp:nvSpPr>
        <dsp:cNvPr id="0" name=""/>
        <dsp:cNvSpPr/>
      </dsp:nvSpPr>
      <dsp:spPr>
        <a:xfrm>
          <a:off x="3066" y="3486"/>
          <a:ext cx="8299667" cy="1405679"/>
        </a:xfrm>
        <a:prstGeom prst="roundRect">
          <a:avLst>
            <a:gd name="adj" fmla="val 10000"/>
          </a:avLst>
        </a:prstGeom>
        <a:solidFill>
          <a:srgbClr val="FFFF00">
            <a:alpha val="8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>
              <a:solidFill>
                <a:srgbClr val="000000"/>
              </a:solidFill>
            </a:rPr>
            <a:t>Why do bully behavior?</a:t>
          </a:r>
          <a:endParaRPr lang="en-US" sz="4000" kern="1200" dirty="0">
            <a:solidFill>
              <a:srgbClr val="000000"/>
            </a:solidFill>
          </a:endParaRPr>
        </a:p>
      </dsp:txBody>
      <dsp:txXfrm>
        <a:off x="44237" y="44657"/>
        <a:ext cx="8217325" cy="1323337"/>
      </dsp:txXfrm>
    </dsp:sp>
    <dsp:sp modelId="{63CB881F-59BF-324E-8B09-01E9A1A326C0}">
      <dsp:nvSpPr>
        <dsp:cNvPr id="0" name=""/>
        <dsp:cNvSpPr/>
      </dsp:nvSpPr>
      <dsp:spPr>
        <a:xfrm>
          <a:off x="3066" y="1569279"/>
          <a:ext cx="3982566" cy="19148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7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7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>
              <a:solidFill>
                <a:srgbClr val="000000"/>
              </a:solidFill>
            </a:rPr>
            <a:t>Get/obtain</a:t>
          </a:r>
          <a:endParaRPr lang="en-US" sz="4400" kern="1200" dirty="0">
            <a:solidFill>
              <a:srgbClr val="000000"/>
            </a:solidFill>
          </a:endParaRPr>
        </a:p>
      </dsp:txBody>
      <dsp:txXfrm>
        <a:off x="59150" y="1625363"/>
        <a:ext cx="3870398" cy="1802691"/>
      </dsp:txXfrm>
    </dsp:sp>
    <dsp:sp modelId="{E1A24A18-59A1-D04E-B654-0F8AA894FFAA}">
      <dsp:nvSpPr>
        <dsp:cNvPr id="0" name=""/>
        <dsp:cNvSpPr/>
      </dsp:nvSpPr>
      <dsp:spPr>
        <a:xfrm>
          <a:off x="3066" y="3644253"/>
          <a:ext cx="3982566" cy="19148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000000"/>
              </a:solidFill>
            </a:rPr>
            <a:t>E.g., stuff, things, attention, status, money, activity, attention, etc.  </a:t>
          </a:r>
          <a:endParaRPr lang="en-US" sz="2400" kern="1200" dirty="0">
            <a:solidFill>
              <a:srgbClr val="000000"/>
            </a:solidFill>
          </a:endParaRPr>
        </a:p>
      </dsp:txBody>
      <dsp:txXfrm>
        <a:off x="59150" y="3700337"/>
        <a:ext cx="3870398" cy="1802691"/>
      </dsp:txXfrm>
    </dsp:sp>
    <dsp:sp modelId="{EEA362C4-571B-6143-9B76-DEE196DEE9BB}">
      <dsp:nvSpPr>
        <dsp:cNvPr id="0" name=""/>
        <dsp:cNvSpPr/>
      </dsp:nvSpPr>
      <dsp:spPr>
        <a:xfrm>
          <a:off x="4320167" y="1569279"/>
          <a:ext cx="3982566" cy="19148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7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7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>
              <a:solidFill>
                <a:srgbClr val="000000"/>
              </a:solidFill>
            </a:rPr>
            <a:t>Escape/avoid</a:t>
          </a:r>
          <a:endParaRPr lang="en-US" sz="4400" kern="1200" dirty="0">
            <a:solidFill>
              <a:srgbClr val="000000"/>
            </a:solidFill>
          </a:endParaRPr>
        </a:p>
      </dsp:txBody>
      <dsp:txXfrm>
        <a:off x="4376251" y="1625363"/>
        <a:ext cx="3870398" cy="1802691"/>
      </dsp:txXfrm>
    </dsp:sp>
    <dsp:sp modelId="{08551BFB-CFB0-9845-A5DB-FAF8095B9E75}">
      <dsp:nvSpPr>
        <dsp:cNvPr id="0" name=""/>
        <dsp:cNvSpPr/>
      </dsp:nvSpPr>
      <dsp:spPr>
        <a:xfrm>
          <a:off x="4320167" y="3644253"/>
          <a:ext cx="3982566" cy="19148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000000"/>
              </a:solidFill>
            </a:rPr>
            <a:t>E.g., same…but less likely</a:t>
          </a:r>
          <a:endParaRPr lang="en-US" sz="2400" kern="1200" dirty="0">
            <a:solidFill>
              <a:srgbClr val="000000"/>
            </a:solidFill>
          </a:endParaRPr>
        </a:p>
      </dsp:txBody>
      <dsp:txXfrm>
        <a:off x="4376251" y="3700337"/>
        <a:ext cx="3870398" cy="180269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CA2181-EFCA-C04E-9B78-0EC32441E834}">
      <dsp:nvSpPr>
        <dsp:cNvPr id="0" name=""/>
        <dsp:cNvSpPr/>
      </dsp:nvSpPr>
      <dsp:spPr>
        <a:xfrm>
          <a:off x="3364" y="1205"/>
          <a:ext cx="8375271" cy="1135897"/>
        </a:xfrm>
        <a:prstGeom prst="roundRect">
          <a:avLst>
            <a:gd name="adj" fmla="val 10000"/>
          </a:avLst>
        </a:prstGeom>
        <a:solidFill>
          <a:srgbClr val="FFFF00">
            <a:alpha val="80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4400" i="1" kern="1200" dirty="0" smtClean="0">
              <a:solidFill>
                <a:srgbClr val="000000"/>
              </a:solidFill>
            </a:rPr>
            <a:t>Why is “why” important?</a:t>
          </a:r>
        </a:p>
      </dsp:txBody>
      <dsp:txXfrm>
        <a:off x="36633" y="34474"/>
        <a:ext cx="8308733" cy="1069359"/>
      </dsp:txXfrm>
    </dsp:sp>
    <dsp:sp modelId="{E39977BB-475A-464C-8B7B-33C2503D198E}">
      <dsp:nvSpPr>
        <dsp:cNvPr id="0" name=""/>
        <dsp:cNvSpPr/>
      </dsp:nvSpPr>
      <dsp:spPr>
        <a:xfrm>
          <a:off x="3364" y="1478145"/>
          <a:ext cx="1569578" cy="39308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7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7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FF0000"/>
              </a:solidFill>
            </a:rPr>
            <a:t>Teach  </a:t>
          </a:r>
          <a:r>
            <a:rPr lang="en-US" sz="2400" kern="1200" dirty="0" smtClean="0"/>
            <a:t>effective, efficient, relevant alt. SS</a:t>
          </a:r>
          <a:endParaRPr lang="en-US" sz="2400" kern="1200" dirty="0"/>
        </a:p>
      </dsp:txBody>
      <dsp:txXfrm>
        <a:off x="49335" y="1524116"/>
        <a:ext cx="1477636" cy="3838906"/>
      </dsp:txXfrm>
    </dsp:sp>
    <dsp:sp modelId="{B908E7C6-F85B-B040-B45F-60F8EB521622}">
      <dsp:nvSpPr>
        <dsp:cNvPr id="0" name=""/>
        <dsp:cNvSpPr/>
      </dsp:nvSpPr>
      <dsp:spPr>
        <a:xfrm>
          <a:off x="1704787" y="1478145"/>
          <a:ext cx="1569578" cy="39308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7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7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FF0000"/>
              </a:solidFill>
            </a:rPr>
            <a:t>Remove </a:t>
          </a:r>
          <a:r>
            <a:rPr lang="en-US" sz="2400" kern="1200" dirty="0" smtClean="0"/>
            <a:t>triggers of BB</a:t>
          </a:r>
          <a:endParaRPr lang="en-US" sz="2400" kern="1200" dirty="0"/>
        </a:p>
      </dsp:txBody>
      <dsp:txXfrm>
        <a:off x="1750758" y="1524116"/>
        <a:ext cx="1477636" cy="3838906"/>
      </dsp:txXfrm>
    </dsp:sp>
    <dsp:sp modelId="{8EEDB412-CBB4-3C49-A3CD-22A2CA3DBA9D}">
      <dsp:nvSpPr>
        <dsp:cNvPr id="0" name=""/>
        <dsp:cNvSpPr/>
      </dsp:nvSpPr>
      <dsp:spPr>
        <a:xfrm>
          <a:off x="3406210" y="1478145"/>
          <a:ext cx="1569578" cy="39308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7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7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FF0000"/>
              </a:solidFill>
            </a:rPr>
            <a:t>Add </a:t>
          </a:r>
          <a:r>
            <a:rPr lang="en-US" sz="2400" kern="1200" dirty="0" smtClean="0"/>
            <a:t>triggers for alt. SS</a:t>
          </a:r>
          <a:endParaRPr lang="en-US" sz="2400" kern="1200" dirty="0"/>
        </a:p>
      </dsp:txBody>
      <dsp:txXfrm>
        <a:off x="3452181" y="1524116"/>
        <a:ext cx="1477636" cy="3838906"/>
      </dsp:txXfrm>
    </dsp:sp>
    <dsp:sp modelId="{28A2A02C-4E2F-2144-82D6-429F9AC7D592}">
      <dsp:nvSpPr>
        <dsp:cNvPr id="0" name=""/>
        <dsp:cNvSpPr/>
      </dsp:nvSpPr>
      <dsp:spPr>
        <a:xfrm>
          <a:off x="5107633" y="1478145"/>
          <a:ext cx="1569578" cy="39308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7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7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FF0000"/>
              </a:solidFill>
            </a:rPr>
            <a:t>Remove </a:t>
          </a:r>
          <a:r>
            <a:rPr lang="en-US" sz="2400" kern="1200" dirty="0" err="1" smtClean="0"/>
            <a:t>conseq</a:t>
          </a:r>
          <a:r>
            <a:rPr lang="en-US" sz="2400" kern="1200" dirty="0" smtClean="0"/>
            <a:t>. that maintain BB</a:t>
          </a:r>
          <a:endParaRPr lang="en-US" sz="2400" kern="1200" dirty="0"/>
        </a:p>
      </dsp:txBody>
      <dsp:txXfrm>
        <a:off x="5153604" y="1524116"/>
        <a:ext cx="1477636" cy="3838906"/>
      </dsp:txXfrm>
    </dsp:sp>
    <dsp:sp modelId="{A8307550-7122-0B43-9CEB-346E0E4B938C}">
      <dsp:nvSpPr>
        <dsp:cNvPr id="0" name=""/>
        <dsp:cNvSpPr/>
      </dsp:nvSpPr>
      <dsp:spPr>
        <a:xfrm>
          <a:off x="6809057" y="1478145"/>
          <a:ext cx="1569578" cy="39308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7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7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FF0000"/>
              </a:solidFill>
            </a:rPr>
            <a:t>Add </a:t>
          </a:r>
          <a:r>
            <a:rPr lang="en-US" sz="2400" kern="1200" dirty="0" err="1" smtClean="0"/>
            <a:t>conseq</a:t>
          </a:r>
          <a:r>
            <a:rPr lang="en-US" sz="2400" kern="1200" dirty="0" smtClean="0"/>
            <a:t>.  that maintain SS</a:t>
          </a:r>
          <a:endParaRPr lang="en-US" sz="2400" kern="1200" dirty="0"/>
        </a:p>
      </dsp:txBody>
      <dsp:txXfrm>
        <a:off x="6855028" y="1524116"/>
        <a:ext cx="1477636" cy="383890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57FFB2-CCB3-E94B-80F7-1CB754A253CB}">
      <dsp:nvSpPr>
        <dsp:cNvPr id="0" name=""/>
        <dsp:cNvSpPr/>
      </dsp:nvSpPr>
      <dsp:spPr>
        <a:xfrm rot="5400000">
          <a:off x="3141661" y="-241798"/>
          <a:ext cx="4389120" cy="5969997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400" kern="1200" dirty="0" smtClean="0"/>
            <a:t>“Stop-Walk-Talk”</a:t>
          </a:r>
          <a:endParaRPr lang="en-US" sz="4400" kern="1200" dirty="0"/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400" kern="1200" dirty="0" smtClean="0"/>
            <a:t>“Talk-Walk-Squawk”</a:t>
          </a:r>
          <a:endParaRPr lang="en-US" sz="4400" kern="1200" dirty="0"/>
        </a:p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400" kern="1200" dirty="0" smtClean="0"/>
            <a:t>“Whatever &amp; Walk”</a:t>
          </a:r>
          <a:endParaRPr lang="en-US" sz="4400" kern="1200" dirty="0"/>
        </a:p>
      </dsp:txBody>
      <dsp:txXfrm rot="-5400000">
        <a:off x="2351223" y="762899"/>
        <a:ext cx="5755738" cy="3960602"/>
      </dsp:txXfrm>
    </dsp:sp>
    <dsp:sp modelId="{C8B11BA8-E977-2544-8D3C-5922C71AFF16}">
      <dsp:nvSpPr>
        <dsp:cNvPr id="0" name=""/>
        <dsp:cNvSpPr/>
      </dsp:nvSpPr>
      <dsp:spPr>
        <a:xfrm>
          <a:off x="228595" y="0"/>
          <a:ext cx="2061842" cy="548640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>
              <a:solidFill>
                <a:srgbClr val="000000"/>
              </a:solidFill>
            </a:rPr>
            <a:t>1. Teach common strategy to all</a:t>
          </a:r>
          <a:endParaRPr lang="en-US" sz="3400" kern="1200" dirty="0">
            <a:solidFill>
              <a:srgbClr val="000000"/>
            </a:solidFill>
          </a:endParaRPr>
        </a:p>
      </dsp:txBody>
      <dsp:txXfrm>
        <a:off x="329246" y="100651"/>
        <a:ext cx="1860540" cy="528509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C91C39-AB3B-6E41-A396-0349C0B39928}">
      <dsp:nvSpPr>
        <dsp:cNvPr id="0" name=""/>
        <dsp:cNvSpPr/>
      </dsp:nvSpPr>
      <dsp:spPr>
        <a:xfrm rot="5400000">
          <a:off x="2940180" y="364494"/>
          <a:ext cx="4982315" cy="5748011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600" kern="1200" dirty="0" smtClean="0"/>
            <a:t>Analyze problem setting</a:t>
          </a:r>
          <a:endParaRPr lang="en-US" sz="3600" kern="1200" dirty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600" kern="1200" dirty="0" smtClean="0"/>
            <a:t>Reteach</a:t>
          </a:r>
          <a:endParaRPr lang="en-US" sz="3600" kern="1200" dirty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600" kern="1200" dirty="0" smtClean="0"/>
            <a:t>Anticipate, remind, &amp; practice</a:t>
          </a:r>
          <a:endParaRPr lang="en-US" sz="3600" kern="1200" dirty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600" kern="1200" dirty="0" smtClean="0"/>
            <a:t>Replace triggers &amp; maintainers</a:t>
          </a:r>
          <a:endParaRPr lang="en-US" sz="3600" kern="1200" dirty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600" kern="1200" dirty="0" smtClean="0"/>
            <a:t>Reinforce desired</a:t>
          </a:r>
          <a:endParaRPr lang="en-US" sz="3600" kern="1200" dirty="0"/>
        </a:p>
      </dsp:txBody>
      <dsp:txXfrm rot="-5400000">
        <a:off x="2557333" y="990559"/>
        <a:ext cx="5504794" cy="4495881"/>
      </dsp:txXfrm>
    </dsp:sp>
    <dsp:sp modelId="{04FF6322-C77B-954D-BAA1-EA9B2DF65378}">
      <dsp:nvSpPr>
        <dsp:cNvPr id="0" name=""/>
        <dsp:cNvSpPr/>
      </dsp:nvSpPr>
      <dsp:spPr>
        <a:xfrm>
          <a:off x="455" y="412422"/>
          <a:ext cx="2556877" cy="5652154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rgbClr val="000000"/>
              </a:solidFill>
            </a:rPr>
            <a:t>2. </a:t>
          </a:r>
          <a:r>
            <a:rPr lang="en-US" sz="3600" kern="1200" dirty="0" err="1" smtClean="0">
              <a:solidFill>
                <a:srgbClr val="000000"/>
              </a:solidFill>
            </a:rPr>
            <a:t>Precorrect</a:t>
          </a:r>
          <a:r>
            <a:rPr lang="en-US" sz="3600" kern="1200" dirty="0" smtClean="0">
              <a:solidFill>
                <a:srgbClr val="000000"/>
              </a:solidFill>
            </a:rPr>
            <a:t> Before, During, After</a:t>
          </a:r>
          <a:endParaRPr lang="en-US" sz="3600" kern="1200" dirty="0">
            <a:solidFill>
              <a:srgbClr val="000000"/>
            </a:solidFill>
          </a:endParaRPr>
        </a:p>
      </dsp:txBody>
      <dsp:txXfrm>
        <a:off x="125271" y="537238"/>
        <a:ext cx="2307245" cy="540252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57FFB2-CCB3-E94B-80F7-1CB754A253CB}">
      <dsp:nvSpPr>
        <dsp:cNvPr id="0" name=""/>
        <dsp:cNvSpPr/>
      </dsp:nvSpPr>
      <dsp:spPr>
        <a:xfrm rot="5400000">
          <a:off x="3429090" y="-75641"/>
          <a:ext cx="4719791" cy="5637683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Move</a:t>
          </a:r>
          <a:endParaRPr lang="en-US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Scan</a:t>
          </a:r>
          <a:endParaRPr lang="en-US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Interact positively</a:t>
          </a:r>
          <a:endParaRPr lang="en-US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Model expectations</a:t>
          </a:r>
          <a:endParaRPr lang="en-US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Reward appropriate behavior</a:t>
          </a:r>
          <a:endParaRPr lang="en-US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Remind &amp; </a:t>
          </a:r>
          <a:r>
            <a:rPr lang="en-US" sz="4000" kern="1200" dirty="0" err="1" smtClean="0"/>
            <a:t>precorrect</a:t>
          </a:r>
          <a:endParaRPr lang="en-US" sz="4000" kern="1200" dirty="0"/>
        </a:p>
      </dsp:txBody>
      <dsp:txXfrm rot="-5400000">
        <a:off x="2970145" y="613706"/>
        <a:ext cx="5407282" cy="4258989"/>
      </dsp:txXfrm>
    </dsp:sp>
    <dsp:sp modelId="{C8B11BA8-E977-2544-8D3C-5922C71AFF16}">
      <dsp:nvSpPr>
        <dsp:cNvPr id="0" name=""/>
        <dsp:cNvSpPr/>
      </dsp:nvSpPr>
      <dsp:spPr>
        <a:xfrm>
          <a:off x="0" y="2678"/>
          <a:ext cx="2967371" cy="5481042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260" tIns="87630" rIns="175260" bIns="8763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600" kern="1200" dirty="0" smtClean="0">
              <a:solidFill>
                <a:srgbClr val="000000"/>
              </a:solidFill>
            </a:rPr>
            <a:t>3. Actively Supervise</a:t>
          </a:r>
          <a:endParaRPr lang="en-US" sz="4600" kern="1200" dirty="0">
            <a:solidFill>
              <a:srgbClr val="000000"/>
            </a:solidFill>
          </a:endParaRPr>
        </a:p>
      </dsp:txBody>
      <dsp:txXfrm>
        <a:off x="144855" y="147533"/>
        <a:ext cx="2677661" cy="519133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57FFB2-CCB3-E94B-80F7-1CB754A253CB}">
      <dsp:nvSpPr>
        <dsp:cNvPr id="0" name=""/>
        <dsp:cNvSpPr/>
      </dsp:nvSpPr>
      <dsp:spPr>
        <a:xfrm rot="5400000">
          <a:off x="3518230" y="-154347"/>
          <a:ext cx="4389120" cy="5795095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Specific</a:t>
          </a:r>
          <a:endParaRPr lang="en-US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Informative</a:t>
          </a:r>
          <a:endParaRPr lang="en-US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Frequent</a:t>
          </a:r>
          <a:endParaRPr lang="en-US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Effective</a:t>
          </a:r>
          <a:endParaRPr lang="en-US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Contextually relevant</a:t>
          </a:r>
          <a:endParaRPr lang="en-US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Sincere</a:t>
          </a:r>
          <a:endParaRPr lang="en-US" sz="4000" kern="1200" dirty="0"/>
        </a:p>
      </dsp:txBody>
      <dsp:txXfrm rot="-5400000">
        <a:off x="2815243" y="762899"/>
        <a:ext cx="5580836" cy="3960602"/>
      </dsp:txXfrm>
    </dsp:sp>
    <dsp:sp modelId="{C8B11BA8-E977-2544-8D3C-5922C71AFF16}">
      <dsp:nvSpPr>
        <dsp:cNvPr id="0" name=""/>
        <dsp:cNvSpPr/>
      </dsp:nvSpPr>
      <dsp:spPr>
        <a:xfrm>
          <a:off x="0" y="0"/>
          <a:ext cx="2814980" cy="5486400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>
              <a:solidFill>
                <a:srgbClr val="000000"/>
              </a:solidFill>
            </a:rPr>
            <a:t>4. Reinforce Taught Skills</a:t>
          </a:r>
          <a:endParaRPr lang="en-US" sz="4400" kern="1200" dirty="0">
            <a:solidFill>
              <a:srgbClr val="000000"/>
            </a:solidFill>
          </a:endParaRPr>
        </a:p>
      </dsp:txBody>
      <dsp:txXfrm>
        <a:off x="137416" y="137416"/>
        <a:ext cx="2540148" cy="5211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0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Arial" charset="0"/>
              </a:defRPr>
            </a:lvl1pPr>
          </a:lstStyle>
          <a:p>
            <a:pPr>
              <a:defRPr/>
            </a:pPr>
            <a:fld id="{4678BADE-1023-AC49-91EF-AA1316DD8F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8809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1C1C9-6C37-4323-B953-549DA71833DB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1C1C9-6C37-4323-B953-549DA71833DB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8A0F4A-6CD1-8E4C-8039-F7E2C70BCAFF}" type="slidenum">
              <a:rPr lang="en-US">
                <a:solidFill>
                  <a:srgbClr val="000000"/>
                </a:solidFill>
              </a:rPr>
              <a:pPr/>
              <a:t>7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1000" i="1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028" y="8829675"/>
            <a:ext cx="2972421" cy="4651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5" tIns="45718" rIns="91435" bIns="45718">
            <a:prstTxWarp prst="textNoShape">
              <a:avLst/>
            </a:prstTxWarp>
          </a:bodyPr>
          <a:lstStyle/>
          <a:p>
            <a:fld id="{2A2D9A49-8F2E-1241-ABDF-7E4418B27050}" type="slidenum">
              <a:rPr lang="en-US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6150"/>
          </a:xfrm>
          <a:solidFill>
            <a:srgbClr val="FFFFFF"/>
          </a:solidFill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028" y="8829675"/>
            <a:ext cx="2972421" cy="4651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5" tIns="45718" rIns="91435" bIns="45718">
            <a:prstTxWarp prst="textNoShape">
              <a:avLst/>
            </a:prstTxWarp>
          </a:bodyPr>
          <a:lstStyle/>
          <a:p>
            <a:fld id="{2FF32CA2-B088-0742-B5D2-89ADDE588DE7}" type="slidenum">
              <a:rPr lang="en-US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696913"/>
            <a:ext cx="4648200" cy="3486150"/>
          </a:xfrm>
          <a:solidFill>
            <a:srgbClr val="FFFFFF"/>
          </a:solidFill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421" y="4416425"/>
            <a:ext cx="5485158" cy="41830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9725" tIns="44862" rIns="89725" bIns="44862"/>
          <a:lstStyle/>
          <a:p>
            <a:r>
              <a:rPr lang="en-US" dirty="0">
                <a:ea typeface="ＭＳ Ｐゴシック" charset="-128"/>
              </a:rPr>
              <a:t>R</a:t>
            </a:r>
            <a:r>
              <a:rPr lang="en-US" i="1" dirty="0">
                <a:ea typeface="ＭＳ Ｐゴシック" charset="-128"/>
              </a:rPr>
              <a:t>ecipients</a:t>
            </a:r>
            <a:r>
              <a:rPr lang="en-US" dirty="0">
                <a:ea typeface="ＭＳ Ｐゴシック" charset="-128"/>
              </a:rPr>
              <a:t> of bullying said “stop” 30% of the time </a:t>
            </a:r>
            <a:r>
              <a:rPr lang="en-US" b="1" dirty="0">
                <a:ea typeface="ＭＳ Ｐゴシック" charset="-128"/>
              </a:rPr>
              <a:t>(a 28% increase from baseline),</a:t>
            </a:r>
            <a:r>
              <a:rPr lang="en-US" dirty="0">
                <a:ea typeface="ＭＳ Ｐゴシック" charset="-128"/>
              </a:rPr>
              <a:t> </a:t>
            </a:r>
          </a:p>
          <a:p>
            <a:r>
              <a:rPr lang="en-US" dirty="0">
                <a:ea typeface="ＭＳ Ｐゴシック" charset="-128"/>
              </a:rPr>
              <a:t>	helped the victim “walk” away 13% of the time </a:t>
            </a:r>
            <a:r>
              <a:rPr lang="en-US" b="1" dirty="0">
                <a:ea typeface="ＭＳ Ｐゴシック" charset="-128"/>
              </a:rPr>
              <a:t>(a 10% increase),</a:t>
            </a:r>
            <a:r>
              <a:rPr lang="en-US" dirty="0">
                <a:ea typeface="ＭＳ Ｐゴシック" charset="-128"/>
              </a:rPr>
              <a:t> </a:t>
            </a:r>
          </a:p>
          <a:p>
            <a:r>
              <a:rPr lang="en-US" dirty="0">
                <a:ea typeface="ＭＳ Ｐゴシック" charset="-128"/>
              </a:rPr>
              <a:t>	delivered a positive response 8% of the time </a:t>
            </a:r>
            <a:r>
              <a:rPr lang="en-US" b="1" dirty="0">
                <a:ea typeface="ＭＳ Ｐゴシック" charset="-128"/>
              </a:rPr>
              <a:t>(an 11% decrease),</a:t>
            </a:r>
            <a:r>
              <a:rPr lang="en-US" dirty="0">
                <a:ea typeface="ＭＳ Ｐゴシック" charset="-128"/>
              </a:rPr>
              <a:t> </a:t>
            </a:r>
          </a:p>
          <a:p>
            <a:r>
              <a:rPr lang="en-US" dirty="0">
                <a:ea typeface="ＭＳ Ｐゴシック" charset="-128"/>
              </a:rPr>
              <a:t>	delivered a negative response 15% of the time </a:t>
            </a:r>
            <a:r>
              <a:rPr lang="en-US" b="1" dirty="0">
                <a:ea typeface="ＭＳ Ｐゴシック" charset="-128"/>
              </a:rPr>
              <a:t>(a 19% decrease),</a:t>
            </a:r>
            <a:r>
              <a:rPr lang="en-US" dirty="0">
                <a:ea typeface="ＭＳ Ｐゴシック" charset="-128"/>
              </a:rPr>
              <a:t> </a:t>
            </a:r>
          </a:p>
          <a:p>
            <a:r>
              <a:rPr lang="en-US" dirty="0">
                <a:ea typeface="ＭＳ Ｐゴシック" charset="-128"/>
              </a:rPr>
              <a:t>	and delivered no response 34% of the time (</a:t>
            </a:r>
            <a:r>
              <a:rPr lang="en-US" b="1" dirty="0">
                <a:ea typeface="ＭＳ Ｐゴシック" charset="-128"/>
              </a:rPr>
              <a:t>a 9% decrease</a:t>
            </a:r>
            <a:r>
              <a:rPr lang="en-US" dirty="0">
                <a:ea typeface="ＭＳ Ｐゴシック" charset="-128"/>
              </a:rPr>
              <a:t>). </a:t>
            </a:r>
          </a:p>
          <a:p>
            <a:endParaRPr lang="en-US" dirty="0">
              <a:ea typeface="ＭＳ Ｐゴシック" charset="-128"/>
            </a:endParaRPr>
          </a:p>
          <a:p>
            <a:r>
              <a:rPr lang="en-US" i="1" dirty="0">
                <a:ea typeface="ＭＳ Ｐゴシック" charset="-128"/>
              </a:rPr>
              <a:t>Bystanders </a:t>
            </a:r>
            <a:r>
              <a:rPr lang="en-US" dirty="0">
                <a:ea typeface="ＭＳ Ｐゴシック" charset="-128"/>
              </a:rPr>
              <a:t>of bullying said “stop” 22% of the time </a:t>
            </a:r>
            <a:r>
              <a:rPr lang="en-US" b="1" dirty="0">
                <a:ea typeface="ＭＳ Ｐゴシック" charset="-128"/>
              </a:rPr>
              <a:t>(a 21% increase),</a:t>
            </a:r>
            <a:r>
              <a:rPr lang="en-US" dirty="0">
                <a:ea typeface="ＭＳ Ｐゴシック" charset="-128"/>
              </a:rPr>
              <a:t> </a:t>
            </a:r>
          </a:p>
          <a:p>
            <a:r>
              <a:rPr lang="en-US" dirty="0">
                <a:ea typeface="ＭＳ Ｐゴシック" charset="-128"/>
              </a:rPr>
              <a:t>	helped the victim “walk” away 13% of the time </a:t>
            </a:r>
            <a:r>
              <a:rPr lang="en-US" b="1" dirty="0">
                <a:ea typeface="ＭＳ Ｐゴシック" charset="-128"/>
              </a:rPr>
              <a:t>(an 11% increase),</a:t>
            </a:r>
            <a:r>
              <a:rPr lang="en-US" dirty="0">
                <a:ea typeface="ＭＳ Ｐゴシック" charset="-128"/>
              </a:rPr>
              <a:t> </a:t>
            </a:r>
          </a:p>
          <a:p>
            <a:r>
              <a:rPr lang="en-US" dirty="0">
                <a:ea typeface="ＭＳ Ｐゴシック" charset="-128"/>
              </a:rPr>
              <a:t>	delivered a positive response 17% of the time </a:t>
            </a:r>
            <a:r>
              <a:rPr lang="en-US" b="1" dirty="0">
                <a:ea typeface="ＭＳ Ｐゴシック" charset="-128"/>
              </a:rPr>
              <a:t>(a 22% decrease),</a:t>
            </a:r>
            <a:r>
              <a:rPr lang="en-US" dirty="0">
                <a:ea typeface="ＭＳ Ｐゴシック" charset="-128"/>
              </a:rPr>
              <a:t> </a:t>
            </a:r>
          </a:p>
          <a:p>
            <a:r>
              <a:rPr lang="en-US" dirty="0">
                <a:ea typeface="ＭＳ Ｐゴシック" charset="-128"/>
              </a:rPr>
              <a:t>	delivered a negative response 8% of the time (</a:t>
            </a:r>
            <a:r>
              <a:rPr lang="en-US" b="1" dirty="0">
                <a:ea typeface="ＭＳ Ｐゴシック" charset="-128"/>
              </a:rPr>
              <a:t>a 10% decrease</a:t>
            </a:r>
            <a:r>
              <a:rPr lang="en-US" dirty="0">
                <a:ea typeface="ＭＳ Ｐゴシック" charset="-128"/>
              </a:rPr>
              <a:t>), </a:t>
            </a:r>
          </a:p>
          <a:p>
            <a:r>
              <a:rPr lang="en-US" dirty="0">
                <a:ea typeface="ＭＳ Ｐゴシック" charset="-128"/>
              </a:rPr>
              <a:t>	and delivered no response 41% of the time </a:t>
            </a:r>
            <a:r>
              <a:rPr lang="en-US" b="1" dirty="0">
                <a:ea typeface="ＭＳ Ｐゴシック" charset="-128"/>
              </a:rPr>
              <a:t>(a 1% increase).</a:t>
            </a:r>
            <a:r>
              <a:rPr lang="en-US" dirty="0">
                <a:ea typeface="ＭＳ Ｐゴシック" charset="-128"/>
              </a:rPr>
              <a:t>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Times New Roman" pitchFamily="-108" charset="0"/>
            </a:endParaRPr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0B8911-7B92-B146-8112-83B753E5CD0D}" type="slidenum">
              <a:rPr lang="en-US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Times New Roman" pitchFamily="-108" charset="0"/>
            </a:endParaRPr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D59873-4C8C-D54E-9B33-797ECA53AAD0}" type="slidenum">
              <a:rPr lang="en-US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84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B795130-D98E-F742-A641-54EB87D08B49}" type="slidenum">
              <a:rPr lang="en-US" sz="1200"/>
              <a:pPr eaLnBrk="1" hangingPunct="1"/>
              <a:t>20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F4DE44-25FC-6747-BE71-F1B756420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246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A5431-6407-7E40-A59E-4A71C0ED7E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439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24453-2467-BA46-9DCA-4089655487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136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BFCE4E-10D8-114D-9FF4-9AADBCFA534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45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D3A157-20C9-744B-B252-98030D15F73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871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C7020-BF15-F24F-9C7B-4AACA88DAB3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271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B27497-66D5-184C-9F22-41E524C1052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6976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4193F-2F4F-6A4C-81F4-B81C3363058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2364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FDAE3-E0AA-034D-92F5-FF738A50D70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8089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AAEE6C-C0C4-4741-AA2B-3FDF8A21BE6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3033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B808F-BC99-BC4B-BF7A-D5A6E105C7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35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37DCE-123F-B246-956A-1EB4699F2B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0302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E11EF-4CA8-E846-A5C9-242362302D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9278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A1F8C-6490-E94D-9EBD-48512954492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440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A2547-F1FB-DA48-8A01-DBF1407E97E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4561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FF181-6D1D-E149-AFB2-D548023D3D7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0324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CB541-D3EB-6248-8BF6-FD5AE76275D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9337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F28D-85EE-CB48-8E28-160F3C8AEB9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8/07/11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DD092-A63D-DA4B-8235-2184FF195CF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34767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F28D-85EE-CB48-8E28-160F3C8AEB9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8/07/11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DD092-A63D-DA4B-8235-2184FF195CF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05868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F28D-85EE-CB48-8E28-160F3C8AEB9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8/07/11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DD092-A63D-DA4B-8235-2184FF195CF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113936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F28D-85EE-CB48-8E28-160F3C8AEB9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8/07/11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DD092-A63D-DA4B-8235-2184FF195CF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39886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F28D-85EE-CB48-8E28-160F3C8AEB9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8/07/11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DD092-A63D-DA4B-8235-2184FF195CF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13850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2AE87-C5C8-3B4C-B783-C26FE4DA14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4173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F28D-85EE-CB48-8E28-160F3C8AEB9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8/07/11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DD092-A63D-DA4B-8235-2184FF195CF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754634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F28D-85EE-CB48-8E28-160F3C8AEB9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8/07/11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DD092-A63D-DA4B-8235-2184FF195CF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03271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F28D-85EE-CB48-8E28-160F3C8AEB9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8/07/11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DD092-A63D-DA4B-8235-2184FF195CF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637371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F28D-85EE-CB48-8E28-160F3C8AEB9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8/07/11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DD092-A63D-DA4B-8235-2184FF195CF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125464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F28D-85EE-CB48-8E28-160F3C8AEB9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8/07/11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DD092-A63D-DA4B-8235-2184FF195CF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0738629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8F28D-85EE-CB48-8E28-160F3C8AEB9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8/07/11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DD092-A63D-DA4B-8235-2184FF195CF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27044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A1F8C-6490-E94D-9EBD-48512954492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15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5A0ED-5BB3-2A47-B508-45395324EA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69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C26EE-C56E-2D44-822E-365628CBEE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037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4AB96-7207-2149-B0E4-33AC8B06C2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727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C9B232-C2AE-FD4D-B8FA-23DB7041D3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396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F55DA-C89F-914E-8A0F-C370F75438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025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AD3AB6-A1D3-3A40-A7E4-5F4A6B234A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67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<Relationship Id="rId14" Type="http://schemas.openxmlformats.org/officeDocument/2006/relationships/theme" Target="../theme/theme2.xml"/><Relationship Id="rId15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36.xml"/><Relationship Id="rId13" Type="http://schemas.openxmlformats.org/officeDocument/2006/relationships/theme" Target="../theme/theme3.xml"/><Relationship Id="rId14" Type="http://schemas.openxmlformats.org/officeDocument/2006/relationships/image" Target="../media/image2.jpeg"/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cs typeface="Arial" charset="0"/>
              </a:defRPr>
            </a:lvl1pPr>
          </a:lstStyle>
          <a:p>
            <a:pPr>
              <a:defRPr/>
            </a:pPr>
            <a:fld id="{06810277-CCB7-AD4C-94B0-CF0A335F76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6408738"/>
            <a:ext cx="9096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2" descr="http://www.pbis.org/common/cms/media/Logo_big.jp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425" y="6257925"/>
            <a:ext cx="1752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87" r:id="rId1"/>
    <p:sldLayoutId id="2147484288" r:id="rId2"/>
    <p:sldLayoutId id="2147484289" r:id="rId3"/>
    <p:sldLayoutId id="2147484290" r:id="rId4"/>
    <p:sldLayoutId id="2147484291" r:id="rId5"/>
    <p:sldLayoutId id="2147484292" r:id="rId6"/>
    <p:sldLayoutId id="2147484293" r:id="rId7"/>
    <p:sldLayoutId id="2147484294" r:id="rId8"/>
    <p:sldLayoutId id="2147484295" r:id="rId9"/>
    <p:sldLayoutId id="2147484296" r:id="rId10"/>
    <p:sldLayoutId id="214748429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ea typeface="ＭＳ Ｐゴシック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ea typeface="ＭＳ Ｐゴシック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ea typeface="ＭＳ Ｐゴシック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ea typeface="ＭＳ Ｐゴシック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25000"/>
        </a:spcAft>
        <a:buChar char="•"/>
        <a:defRPr sz="36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30000"/>
        </a:spcBef>
        <a:spcAft>
          <a:spcPct val="2500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30000"/>
        </a:spcBef>
        <a:spcAft>
          <a:spcPct val="2500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30000"/>
        </a:spcBef>
        <a:spcAft>
          <a:spcPct val="2500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30000"/>
        </a:spcBef>
        <a:spcAft>
          <a:spcPct val="2500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4600" indent="-228600" algn="l" rtl="0" fontAlgn="base">
        <a:spcBef>
          <a:spcPct val="30000"/>
        </a:spcBef>
        <a:spcAft>
          <a:spcPct val="2500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30000"/>
        </a:spcBef>
        <a:spcAft>
          <a:spcPct val="2500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30000"/>
        </a:spcBef>
        <a:spcAft>
          <a:spcPct val="2500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30000"/>
        </a:spcBef>
        <a:spcAft>
          <a:spcPct val="2500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 algn="ctr"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31" charset="0"/>
                <a:ea typeface="Arial" pitchFamily="31" charset="0"/>
                <a:cs typeface="Arial" pitchFamily="31" charset="0"/>
              </a:defRPr>
            </a:lvl1pPr>
          </a:lstStyle>
          <a:p>
            <a:pPr>
              <a:defRPr/>
            </a:pPr>
            <a:fld id="{8C1C094E-2350-0648-BE74-5530F2BA262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031" name="Picture 2" descr="http://www.pbis.org/common/cms/media/Logo_big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337425" y="6257925"/>
            <a:ext cx="1752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0495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83" r:id="rId1"/>
    <p:sldLayoutId id="2147484384" r:id="rId2"/>
    <p:sldLayoutId id="2147484385" r:id="rId3"/>
    <p:sldLayoutId id="2147484386" r:id="rId4"/>
    <p:sldLayoutId id="2147484387" r:id="rId5"/>
    <p:sldLayoutId id="2147484388" r:id="rId6"/>
    <p:sldLayoutId id="2147484389" r:id="rId7"/>
    <p:sldLayoutId id="2147484390" r:id="rId8"/>
    <p:sldLayoutId id="2147484391" r:id="rId9"/>
    <p:sldLayoutId id="2147484392" r:id="rId10"/>
    <p:sldLayoutId id="2147484393" r:id="rId11"/>
    <p:sldLayoutId id="2147484394" r:id="rId12"/>
    <p:sldLayoutId id="214748439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>
          <a:solidFill>
            <a:srgbClr val="000099"/>
          </a:solidFill>
          <a:latin typeface="+mj-lt"/>
          <a:ea typeface="ＭＳ Ｐゴシック" pitchFamily="-108" charset="-128"/>
          <a:cs typeface="ＭＳ Ｐゴシック" pitchFamily="-108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>
          <a:solidFill>
            <a:srgbClr val="000099"/>
          </a:solidFill>
          <a:latin typeface="Arial" charset="0"/>
          <a:ea typeface="ＭＳ Ｐゴシック" pitchFamily="-108" charset="-128"/>
          <a:cs typeface="ＭＳ Ｐゴシック" pitchFamily="-10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>
          <a:solidFill>
            <a:srgbClr val="000099"/>
          </a:solidFill>
          <a:latin typeface="Arial" charset="0"/>
          <a:ea typeface="ＭＳ Ｐゴシック" pitchFamily="-108" charset="-128"/>
          <a:cs typeface="ＭＳ Ｐゴシック" pitchFamily="-10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>
          <a:solidFill>
            <a:srgbClr val="000099"/>
          </a:solidFill>
          <a:latin typeface="Arial" charset="0"/>
          <a:ea typeface="ＭＳ Ｐゴシック" pitchFamily="-108" charset="-128"/>
          <a:cs typeface="ＭＳ Ｐゴシック" pitchFamily="-10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>
          <a:solidFill>
            <a:srgbClr val="000099"/>
          </a:solidFill>
          <a:latin typeface="Arial" charset="0"/>
          <a:ea typeface="ＭＳ Ｐゴシック" pitchFamily="-108" charset="-128"/>
          <a:cs typeface="ＭＳ Ｐゴシック" pitchFamily="-108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5400">
          <a:solidFill>
            <a:srgbClr val="000099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>
          <a:solidFill>
            <a:srgbClr val="000099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>
          <a:solidFill>
            <a:srgbClr val="000099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>
          <a:solidFill>
            <a:srgbClr val="0000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20000"/>
        </a:spcAft>
        <a:buChar char="•"/>
        <a:defRPr sz="3600">
          <a:solidFill>
            <a:schemeClr val="tx1"/>
          </a:solidFill>
          <a:latin typeface="+mn-lt"/>
          <a:ea typeface="ＭＳ Ｐゴシック" pitchFamily="-108" charset="-128"/>
          <a:cs typeface="ＭＳ Ｐゴシック" pitchFamily="-108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20000"/>
        </a:spcAft>
        <a:buChar char="–"/>
        <a:defRPr sz="3000">
          <a:solidFill>
            <a:schemeClr val="tx1"/>
          </a:solidFill>
          <a:latin typeface="+mn-lt"/>
          <a:ea typeface="ＭＳ Ｐゴシック" pitchFamily="31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20000"/>
        </a:spcAft>
        <a:buChar char="•"/>
        <a:defRPr sz="2400">
          <a:solidFill>
            <a:schemeClr val="tx1"/>
          </a:solidFill>
          <a:latin typeface="+mn-lt"/>
          <a:ea typeface="ＭＳ Ｐゴシック" pitchFamily="31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31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31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/>
            </a:gs>
            <a:gs pos="100000">
              <a:schemeClr val="tx2">
                <a:lumMod val="40000"/>
                <a:lumOff val="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DA48F28D-85EE-CB48-8E28-160F3C8AEB9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Arial" pitchFamily="-108" charset="0"/>
                <a:cs typeface="Arial" pitchFamily="-108" charset="0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8/07/11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Arial" pitchFamily="-108" charset="0"/>
              <a:cs typeface="Arial" pitchFamily="-10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Arial" pitchFamily="-108" charset="0"/>
              <a:cs typeface="Arial" pitchFamily="-10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4FADD092-A63D-DA4B-8235-2184FF195CF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Arial" pitchFamily="-108" charset="0"/>
                <a:cs typeface="Arial" pitchFamily="-108" charset="0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Arial" pitchFamily="-108" charset="0"/>
              <a:cs typeface="Arial" pitchFamily="-108" charset="0"/>
            </a:endParaRPr>
          </a:p>
        </p:txBody>
      </p:sp>
      <p:pic>
        <p:nvPicPr>
          <p:cNvPr id="7" name="Picture 2" descr="http://www.pbis.org/common/cms/media/Logo_big.jp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7337425" y="6257925"/>
            <a:ext cx="1752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0191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66" r:id="rId1"/>
    <p:sldLayoutId id="2147484467" r:id="rId2"/>
    <p:sldLayoutId id="2147484468" r:id="rId3"/>
    <p:sldLayoutId id="2147484469" r:id="rId4"/>
    <p:sldLayoutId id="2147484470" r:id="rId5"/>
    <p:sldLayoutId id="2147484471" r:id="rId6"/>
    <p:sldLayoutId id="2147484472" r:id="rId7"/>
    <p:sldLayoutId id="2147484473" r:id="rId8"/>
    <p:sldLayoutId id="2147484474" r:id="rId9"/>
    <p:sldLayoutId id="2147484475" r:id="rId10"/>
    <p:sldLayoutId id="2147484476" r:id="rId11"/>
    <p:sldLayoutId id="2147484477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4" Type="http://schemas.openxmlformats.org/officeDocument/2006/relationships/diagramQuickStyle" Target="../diagrams/quickStyle6.xml"/><Relationship Id="rId5" Type="http://schemas.openxmlformats.org/officeDocument/2006/relationships/diagramColors" Target="../diagrams/colors6.xml"/><Relationship Id="rId6" Type="http://schemas.microsoft.com/office/2007/relationships/diagramDrawing" Target="../diagrams/drawing6.xml"/><Relationship Id="rId1" Type="http://schemas.openxmlformats.org/officeDocument/2006/relationships/slideLayout" Target="../slideLayouts/slideLayout36.xml"/><Relationship Id="rId2" Type="http://schemas.openxmlformats.org/officeDocument/2006/relationships/diagramData" Target="../diagrams/data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4" Type="http://schemas.openxmlformats.org/officeDocument/2006/relationships/image" Target="../media/image6.wmf"/><Relationship Id="rId5" Type="http://schemas.openxmlformats.org/officeDocument/2006/relationships/image" Target="../media/image7.wmf"/><Relationship Id="rId6" Type="http://schemas.openxmlformats.org/officeDocument/2006/relationships/image" Target="../media/image8.wmf"/><Relationship Id="rId7" Type="http://schemas.openxmlformats.org/officeDocument/2006/relationships/image" Target="../media/image9.wmf"/><Relationship Id="rId8" Type="http://schemas.openxmlformats.org/officeDocument/2006/relationships/image" Target="../media/image10.wmf"/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4" Type="http://schemas.openxmlformats.org/officeDocument/2006/relationships/diagramQuickStyle" Target="../diagrams/quickStyle7.xml"/><Relationship Id="rId5" Type="http://schemas.openxmlformats.org/officeDocument/2006/relationships/diagramColors" Target="../diagrams/colors7.xml"/><Relationship Id="rId6" Type="http://schemas.microsoft.com/office/2007/relationships/diagramDrawing" Target="../diagrams/drawing7.xml"/><Relationship Id="rId1" Type="http://schemas.openxmlformats.org/officeDocument/2006/relationships/slideLayout" Target="../slideLayouts/slideLayout26.xml"/><Relationship Id="rId2" Type="http://schemas.openxmlformats.org/officeDocument/2006/relationships/diagramData" Target="../diagrams/data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4" Type="http://schemas.openxmlformats.org/officeDocument/2006/relationships/diagramQuickStyle" Target="../diagrams/quickStyle8.xml"/><Relationship Id="rId5" Type="http://schemas.openxmlformats.org/officeDocument/2006/relationships/diagramColors" Target="../diagrams/colors8.xml"/><Relationship Id="rId6" Type="http://schemas.microsoft.com/office/2007/relationships/diagramDrawing" Target="../diagrams/drawing8.xml"/><Relationship Id="rId1" Type="http://schemas.openxmlformats.org/officeDocument/2006/relationships/slideLayout" Target="../slideLayouts/slideLayout36.xml"/><Relationship Id="rId2" Type="http://schemas.openxmlformats.org/officeDocument/2006/relationships/diagramData" Target="../diagrams/data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4" Type="http://schemas.openxmlformats.org/officeDocument/2006/relationships/diagramQuickStyle" Target="../diagrams/quickStyle9.xml"/><Relationship Id="rId5" Type="http://schemas.openxmlformats.org/officeDocument/2006/relationships/diagramColors" Target="../diagrams/colors9.xml"/><Relationship Id="rId6" Type="http://schemas.microsoft.com/office/2007/relationships/diagramDrawing" Target="../diagrams/drawing9.xml"/><Relationship Id="rId1" Type="http://schemas.openxmlformats.org/officeDocument/2006/relationships/slideLayout" Target="../slideLayouts/slideLayout36.xml"/><Relationship Id="rId2" Type="http://schemas.openxmlformats.org/officeDocument/2006/relationships/diagramData" Target="../diagrams/data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Macintosh%20HD:Users:ges05003:Documents:c:EBS2:Schoolwide:Bullying:PBIS%20&amp;%20Bullying%20Big%20Ideas%20Dec%205%202010.docx!OLE_LINK8" TargetMode="External"/><Relationship Id="rId4" Type="http://schemas.openxmlformats.org/officeDocument/2006/relationships/image" Target="../media/image12.png"/><Relationship Id="rId5" Type="http://schemas.openxmlformats.org/officeDocument/2006/relationships/oleObject" Target="Macintosh%20HD:Users:ges05003:Documents:c:EBS2:Schoolwide:Bullying:PBIS%20&amp;%20Bullying%20Big%20Ideas%20Dec%205%202010.docx!OLE_LINK4" TargetMode="External"/><Relationship Id="rId6" Type="http://schemas.openxmlformats.org/officeDocument/2006/relationships/image" Target="../media/image1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30.xml"/><Relationship Id="rId2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26.xml"/><Relationship Id="rId2" Type="http://schemas.openxmlformats.org/officeDocument/2006/relationships/diagramData" Target="../diagrams/data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1" Type="http://schemas.openxmlformats.org/officeDocument/2006/relationships/slideLayout" Target="../slideLayouts/slideLayout26.xml"/><Relationship Id="rId2" Type="http://schemas.openxmlformats.org/officeDocument/2006/relationships/diagramData" Target="../diagrams/data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ular Callout 5"/>
          <p:cNvSpPr/>
          <p:nvPr/>
        </p:nvSpPr>
        <p:spPr bwMode="auto">
          <a:xfrm rot="21006664">
            <a:off x="53491" y="429899"/>
            <a:ext cx="8570243" cy="5734781"/>
          </a:xfrm>
          <a:prstGeom prst="wedgeRoundRectCallout">
            <a:avLst>
              <a:gd name="adj1" fmla="val -13810"/>
              <a:gd name="adj2" fmla="val 49889"/>
              <a:gd name="adj3" fmla="val 16667"/>
            </a:avLst>
          </a:prstGeom>
          <a:solidFill>
            <a:srgbClr val="66CCFF">
              <a:alpha val="72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800" dirty="0" smtClean="0">
                <a:solidFill>
                  <a:srgbClr val="000000"/>
                </a:solidFill>
                <a:latin typeface="Arial"/>
                <a:ea typeface="Arial" pitchFamily="-108" charset="0"/>
                <a:cs typeface="Arial"/>
              </a:rPr>
              <a:t>Implementation Example: Bullying Prevention</a:t>
            </a:r>
            <a:endParaRPr lang="en-US" sz="4800" dirty="0">
              <a:solidFill>
                <a:srgbClr val="FF0000"/>
              </a:solidFill>
              <a:latin typeface="Arial"/>
              <a:ea typeface="Arial" pitchFamily="-108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5205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14487192"/>
              </p:ext>
            </p:extLst>
          </p:nvPr>
        </p:nvGraphicFramePr>
        <p:xfrm>
          <a:off x="304800" y="609600"/>
          <a:ext cx="86106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lded Corner 2"/>
          <p:cNvSpPr/>
          <p:nvPr/>
        </p:nvSpPr>
        <p:spPr bwMode="auto">
          <a:xfrm rot="660274">
            <a:off x="3545989" y="662672"/>
            <a:ext cx="5040866" cy="5117192"/>
          </a:xfrm>
          <a:prstGeom prst="foldedCorner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indent="-457200" algn="ctr">
              <a:spcBef>
                <a:spcPts val="600"/>
              </a:spcBef>
              <a:spcAft>
                <a:spcPts val="600"/>
              </a:spcAft>
            </a:pPr>
            <a:r>
              <a:rPr lang="en-US" sz="2800" dirty="0" smtClean="0">
                <a:solidFill>
                  <a:prstClr val="black"/>
                </a:solidFill>
                <a:latin typeface="Calibri"/>
                <a:ea typeface="Arial" pitchFamily="-108" charset="0"/>
                <a:cs typeface="Calibri"/>
              </a:rPr>
              <a:t>MUST…..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solidFill>
                  <a:prstClr val="black"/>
                </a:solidFill>
                <a:latin typeface="Calibri"/>
                <a:ea typeface="Arial" pitchFamily="-108" charset="0"/>
                <a:cs typeface="Calibri"/>
              </a:rPr>
              <a:t>Be easy &amp; do-able by all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solidFill>
                  <a:prstClr val="black"/>
                </a:solidFill>
                <a:latin typeface="Calibri"/>
                <a:ea typeface="Arial" pitchFamily="-108" charset="0"/>
                <a:cs typeface="Calibri"/>
              </a:rPr>
              <a:t>Be contextually relevant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solidFill>
                  <a:prstClr val="black"/>
                </a:solidFill>
                <a:latin typeface="Calibri"/>
                <a:ea typeface="Arial" pitchFamily="-108" charset="0"/>
                <a:cs typeface="Calibri"/>
              </a:rPr>
              <a:t>Result in early disengagement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solidFill>
                  <a:prstClr val="black"/>
                </a:solidFill>
                <a:latin typeface="Calibri"/>
                <a:ea typeface="Arial" pitchFamily="-108" charset="0"/>
                <a:cs typeface="Calibri"/>
              </a:rPr>
              <a:t>Increase predictability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solidFill>
                  <a:prstClr val="black"/>
                </a:solidFill>
                <a:latin typeface="Calibri"/>
                <a:ea typeface="Arial" pitchFamily="-108" charset="0"/>
                <a:cs typeface="Calibri"/>
              </a:rPr>
              <a:t>Be pre-emptive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solidFill>
                  <a:prstClr val="black"/>
                </a:solidFill>
                <a:latin typeface="Calibri"/>
                <a:ea typeface="Arial" pitchFamily="-108" charset="0"/>
                <a:cs typeface="Calibri"/>
              </a:rPr>
              <a:t>Be teachable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solidFill>
                  <a:prstClr val="black"/>
                </a:solidFill>
                <a:latin typeface="Calibri"/>
                <a:ea typeface="Arial" pitchFamily="-108" charset="0"/>
                <a:cs typeface="Calibri"/>
              </a:rPr>
              <a:t>Be brief</a:t>
            </a:r>
          </a:p>
          <a:p>
            <a:pPr marL="457200" indent="-457200">
              <a:buFont typeface="Arial"/>
              <a:buChar char="•"/>
            </a:pPr>
            <a:endParaRPr lang="en-US" sz="2400" dirty="0" smtClean="0">
              <a:solidFill>
                <a:prstClr val="black"/>
              </a:solidFill>
              <a:latin typeface="Times New Roman" pitchFamily="18" charset="0"/>
              <a:ea typeface="Arial" pitchFamily="-108" charset="0"/>
              <a:cs typeface="Arial" pitchFamily="-10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15571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F57FFB2-CCB3-E94B-80F7-1CB754A253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graphicEl>
                                              <a:dgm id="{6F57FFB2-CCB3-E94B-80F7-1CB754A253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graphicEl>
                                              <a:dgm id="{6F57FFB2-CCB3-E94B-80F7-1CB754A253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>
                                            <p:graphicEl>
                                              <a:dgm id="{6F57FFB2-CCB3-E94B-80F7-1CB754A253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F57FFB2-CCB3-E94B-80F7-1CB754A253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83894"/>
            <a:ext cx="3905250" cy="49883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3486" y="1143000"/>
            <a:ext cx="3899513" cy="5029200"/>
          </a:xfrm>
          <a:prstGeom prst="rect">
            <a:avLst/>
          </a:prstGeom>
        </p:spPr>
      </p:pic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3048000" y="-228600"/>
            <a:ext cx="4008437" cy="1720851"/>
          </a:xfrm>
          <a:prstGeom prst="leftArrow">
            <a:avLst>
              <a:gd name="adj1" fmla="val 50000"/>
              <a:gd name="adj2" fmla="val 54621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sz="4000" dirty="0">
                <a:solidFill>
                  <a:srgbClr val="000000"/>
                </a:solidFill>
                <a:latin typeface="Times New Roman" pitchFamily="18" charset="0"/>
                <a:ea typeface="Arial" pitchFamily="-108" charset="0"/>
                <a:cs typeface="Arial" pitchFamily="-108" charset="0"/>
              </a:rPr>
              <a:t>www.pbis.org</a:t>
            </a:r>
          </a:p>
        </p:txBody>
      </p:sp>
    </p:spTree>
    <p:extLst>
      <p:ext uri="{BB962C8B-B14F-4D97-AF65-F5344CB8AC3E}">
        <p14:creationId xmlns:p14="http://schemas.microsoft.com/office/powerpoint/2010/main" val="149472411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2"/>
          <p:cNvSpPr>
            <a:spLocks noGrp="1"/>
          </p:cNvSpPr>
          <p:nvPr>
            <p:ph type="ftr" sz="quarter" idx="4294967295"/>
          </p:nvPr>
        </p:nvSpPr>
        <p:spPr bwMode="auto">
          <a:xfrm>
            <a:off x="3124200" y="6356353"/>
            <a:ext cx="2895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Scott Ross, University of Oregon</a:t>
            </a:r>
          </a:p>
        </p:txBody>
      </p:sp>
      <p:sp>
        <p:nvSpPr>
          <p:cNvPr id="20483" name="Slide Number Placeholder 5"/>
          <p:cNvSpPr txBox="1">
            <a:spLocks noGrp="1"/>
          </p:cNvSpPr>
          <p:nvPr/>
        </p:nvSpPr>
        <p:spPr bwMode="auto">
          <a:xfrm>
            <a:off x="612422" y="6356353"/>
            <a:ext cx="1981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fld id="{1E5FF95E-6EA4-8E45-8F7D-775BB3B64E22}" type="slidenum">
              <a:rPr lang="en-US" sz="1400">
                <a:solidFill>
                  <a:srgbClr val="1F497D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pPr algn="ctr"/>
              <a:t>12</a:t>
            </a:fld>
            <a:endParaRPr lang="en-US" sz="1400">
              <a:solidFill>
                <a:srgbClr val="1F497D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484" name="Rectangle 84"/>
          <p:cNvSpPr>
            <a:spLocks noChangeArrowheads="1"/>
          </p:cNvSpPr>
          <p:nvPr/>
        </p:nvSpPr>
        <p:spPr bwMode="auto">
          <a:xfrm>
            <a:off x="0" y="0"/>
            <a:ext cx="9144000" cy="7010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dirty="0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pic>
        <p:nvPicPr>
          <p:cNvPr id="20485" name="Picture 42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15346" y="3233738"/>
            <a:ext cx="6052255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43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7802" y="4324353"/>
            <a:ext cx="6008511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Text Box 44"/>
          <p:cNvSpPr txBox="1">
            <a:spLocks noChangeArrowheads="1"/>
          </p:cNvSpPr>
          <p:nvPr/>
        </p:nvSpPr>
        <p:spPr bwMode="auto">
          <a:xfrm>
            <a:off x="2006600" y="98425"/>
            <a:ext cx="977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0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t>Baseline</a:t>
            </a:r>
            <a:endParaRPr lang="en-US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488" name="Text Box 45"/>
          <p:cNvSpPr txBox="1">
            <a:spLocks noChangeArrowheads="1"/>
          </p:cNvSpPr>
          <p:nvPr/>
        </p:nvSpPr>
        <p:spPr bwMode="auto">
          <a:xfrm>
            <a:off x="3122790" y="98425"/>
            <a:ext cx="977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0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t>Acquisition</a:t>
            </a:r>
            <a:endParaRPr lang="en-US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489" name="Text Box 46"/>
          <p:cNvSpPr txBox="1">
            <a:spLocks noChangeArrowheads="1"/>
          </p:cNvSpPr>
          <p:nvPr/>
        </p:nvSpPr>
        <p:spPr bwMode="auto">
          <a:xfrm>
            <a:off x="4380089" y="98425"/>
            <a:ext cx="293087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0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t>Full BP-PBS Implementation</a:t>
            </a:r>
            <a:endParaRPr lang="en-US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pic>
        <p:nvPicPr>
          <p:cNvPr id="20490" name="Picture 47"/>
          <p:cNvPicPr preferRelativeResize="0"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37923" y="2279653"/>
            <a:ext cx="6018388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4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47801" y="1220788"/>
            <a:ext cx="6002867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4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47801" y="244475"/>
            <a:ext cx="6002867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3" name="Text Box 50"/>
          <p:cNvSpPr txBox="1">
            <a:spLocks noChangeArrowheads="1"/>
          </p:cNvSpPr>
          <p:nvPr/>
        </p:nvSpPr>
        <p:spPr bwMode="auto">
          <a:xfrm rot="10800000">
            <a:off x="1193800" y="990600"/>
            <a:ext cx="558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Eras Medium ITC" pitchFamily="34" charset="0"/>
                <a:ea typeface="Arial" pitchFamily="-108" charset="0"/>
                <a:cs typeface="Arial" pitchFamily="-108" charset="0"/>
              </a:rPr>
              <a:t>Number of Incidents of Bullying Behavior</a:t>
            </a:r>
          </a:p>
        </p:txBody>
      </p:sp>
      <p:sp>
        <p:nvSpPr>
          <p:cNvPr id="20494" name="Text Box 51"/>
          <p:cNvSpPr txBox="1">
            <a:spLocks noChangeArrowheads="1"/>
          </p:cNvSpPr>
          <p:nvPr/>
        </p:nvSpPr>
        <p:spPr bwMode="auto">
          <a:xfrm>
            <a:off x="4100689" y="6369050"/>
            <a:ext cx="1954389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100" b="1">
                <a:solidFill>
                  <a:srgbClr val="000000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t>School Days</a:t>
            </a:r>
            <a:endParaRPr lang="en-US">
              <a:solidFill>
                <a:srgbClr val="000000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pic>
        <p:nvPicPr>
          <p:cNvPr id="20495" name="Picture 52"/>
          <p:cNvPicPr preferRelativeResize="0"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70379" y="5278438"/>
            <a:ext cx="5985933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6" name="Line 53"/>
          <p:cNvSpPr>
            <a:spLocks noChangeShapeType="1"/>
          </p:cNvSpPr>
          <p:nvPr/>
        </p:nvSpPr>
        <p:spPr bwMode="auto">
          <a:xfrm>
            <a:off x="3262489" y="350838"/>
            <a:ext cx="0" cy="22018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endParaRPr lang="en-US" sz="2400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497" name="Line 54"/>
          <p:cNvSpPr>
            <a:spLocks noChangeShapeType="1"/>
          </p:cNvSpPr>
          <p:nvPr/>
        </p:nvSpPr>
        <p:spPr bwMode="auto">
          <a:xfrm>
            <a:off x="3262489" y="2552700"/>
            <a:ext cx="15367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endParaRPr lang="en-US" sz="2400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498" name="Line 55"/>
          <p:cNvSpPr>
            <a:spLocks noChangeShapeType="1"/>
          </p:cNvSpPr>
          <p:nvPr/>
        </p:nvSpPr>
        <p:spPr bwMode="auto">
          <a:xfrm>
            <a:off x="4519789" y="2552703"/>
            <a:ext cx="0" cy="20431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endParaRPr lang="en-US" sz="2400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499" name="Line 56"/>
          <p:cNvSpPr>
            <a:spLocks noChangeShapeType="1"/>
          </p:cNvSpPr>
          <p:nvPr/>
        </p:nvSpPr>
        <p:spPr bwMode="auto">
          <a:xfrm>
            <a:off x="4519789" y="4595813"/>
            <a:ext cx="1535289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endParaRPr lang="en-US" sz="2400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500" name="Line 57"/>
          <p:cNvSpPr>
            <a:spLocks noChangeShapeType="1"/>
          </p:cNvSpPr>
          <p:nvPr/>
        </p:nvSpPr>
        <p:spPr bwMode="auto">
          <a:xfrm>
            <a:off x="5635978" y="4595816"/>
            <a:ext cx="0" cy="17732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endParaRPr lang="en-US" sz="2400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501" name="Line 58"/>
          <p:cNvSpPr>
            <a:spLocks noChangeShapeType="1"/>
          </p:cNvSpPr>
          <p:nvPr/>
        </p:nvSpPr>
        <p:spPr bwMode="auto">
          <a:xfrm>
            <a:off x="3726745" y="350838"/>
            <a:ext cx="0" cy="2201862"/>
          </a:xfrm>
          <a:prstGeom prst="line">
            <a:avLst/>
          </a:prstGeom>
          <a:noFill/>
          <a:ln w="12700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endParaRPr lang="en-US" sz="2400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502" name="Line 59"/>
          <p:cNvSpPr>
            <a:spLocks noChangeShapeType="1"/>
          </p:cNvSpPr>
          <p:nvPr/>
        </p:nvSpPr>
        <p:spPr bwMode="auto">
          <a:xfrm>
            <a:off x="4799189" y="2552703"/>
            <a:ext cx="0" cy="2043113"/>
          </a:xfrm>
          <a:prstGeom prst="line">
            <a:avLst/>
          </a:prstGeom>
          <a:noFill/>
          <a:ln w="12700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endParaRPr lang="en-US" sz="2400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503" name="Line 60"/>
          <p:cNvSpPr>
            <a:spLocks noChangeShapeType="1"/>
          </p:cNvSpPr>
          <p:nvPr/>
        </p:nvSpPr>
        <p:spPr bwMode="auto">
          <a:xfrm>
            <a:off x="6055078" y="4595816"/>
            <a:ext cx="0" cy="1773237"/>
          </a:xfrm>
          <a:prstGeom prst="line">
            <a:avLst/>
          </a:prstGeom>
          <a:noFill/>
          <a:ln w="12700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endParaRPr lang="en-US" sz="2400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504" name="Text Box 61"/>
          <p:cNvSpPr txBox="1">
            <a:spLocks noChangeArrowheads="1"/>
          </p:cNvSpPr>
          <p:nvPr/>
        </p:nvSpPr>
        <p:spPr bwMode="auto">
          <a:xfrm>
            <a:off x="7392812" y="762002"/>
            <a:ext cx="836788" cy="3079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000">
                <a:solidFill>
                  <a:srgbClr val="EEECE1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t>School 1</a:t>
            </a:r>
            <a:endParaRPr lang="en-US">
              <a:solidFill>
                <a:srgbClr val="EEECE1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505" name="Text Box 62"/>
          <p:cNvSpPr txBox="1">
            <a:spLocks noChangeArrowheads="1"/>
          </p:cNvSpPr>
          <p:nvPr/>
        </p:nvSpPr>
        <p:spPr bwMode="auto">
          <a:xfrm>
            <a:off x="6055078" y="434975"/>
            <a:ext cx="1116188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r>
              <a:rPr lang="en-US" sz="10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t>Rob</a:t>
            </a:r>
            <a:endParaRPr lang="en-US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506" name="Text Box 63"/>
          <p:cNvSpPr txBox="1">
            <a:spLocks noChangeArrowheads="1"/>
          </p:cNvSpPr>
          <p:nvPr/>
        </p:nvSpPr>
        <p:spPr bwMode="auto">
          <a:xfrm>
            <a:off x="6055078" y="1446213"/>
            <a:ext cx="1116188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r>
              <a:rPr lang="en-US" sz="10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t>Bruce</a:t>
            </a:r>
            <a:endParaRPr lang="en-US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507" name="Text Box 64"/>
          <p:cNvSpPr txBox="1">
            <a:spLocks noChangeArrowheads="1"/>
          </p:cNvSpPr>
          <p:nvPr/>
        </p:nvSpPr>
        <p:spPr bwMode="auto">
          <a:xfrm>
            <a:off x="6055078" y="2552700"/>
            <a:ext cx="1116188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r>
              <a:rPr lang="en-US" sz="10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t>Cindy</a:t>
            </a:r>
            <a:endParaRPr lang="en-US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508" name="Text Box 65"/>
          <p:cNvSpPr txBox="1">
            <a:spLocks noChangeArrowheads="1"/>
          </p:cNvSpPr>
          <p:nvPr/>
        </p:nvSpPr>
        <p:spPr bwMode="auto">
          <a:xfrm>
            <a:off x="6055078" y="3370263"/>
            <a:ext cx="1116188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r>
              <a:rPr lang="en-US" sz="10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t>Scott</a:t>
            </a:r>
            <a:endParaRPr lang="en-US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509" name="Text Box 66"/>
          <p:cNvSpPr txBox="1">
            <a:spLocks noChangeArrowheads="1"/>
          </p:cNvSpPr>
          <p:nvPr/>
        </p:nvSpPr>
        <p:spPr bwMode="auto">
          <a:xfrm>
            <a:off x="6055078" y="4595813"/>
            <a:ext cx="1116188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r>
              <a:rPr lang="en-US" sz="10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t>Anne</a:t>
            </a:r>
            <a:endParaRPr lang="en-US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510" name="Text Box 67"/>
          <p:cNvSpPr txBox="1">
            <a:spLocks noChangeArrowheads="1"/>
          </p:cNvSpPr>
          <p:nvPr/>
        </p:nvSpPr>
        <p:spPr bwMode="auto">
          <a:xfrm>
            <a:off x="6055078" y="5551488"/>
            <a:ext cx="1116188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r>
              <a:rPr lang="en-US" sz="10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t>Ken</a:t>
            </a:r>
            <a:endParaRPr lang="en-US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511" name="Text Box 68"/>
          <p:cNvSpPr txBox="1">
            <a:spLocks noChangeArrowheads="1"/>
          </p:cNvSpPr>
          <p:nvPr/>
        </p:nvSpPr>
        <p:spPr bwMode="auto">
          <a:xfrm>
            <a:off x="7392812" y="2743200"/>
            <a:ext cx="836788" cy="311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000">
                <a:solidFill>
                  <a:srgbClr val="000000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t>School 2</a:t>
            </a:r>
            <a:endParaRPr lang="en-US">
              <a:solidFill>
                <a:srgbClr val="000000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0512" name="Text Box 69"/>
          <p:cNvSpPr txBox="1">
            <a:spLocks noChangeArrowheads="1"/>
          </p:cNvSpPr>
          <p:nvPr/>
        </p:nvSpPr>
        <p:spPr bwMode="auto">
          <a:xfrm>
            <a:off x="7391400" y="4800600"/>
            <a:ext cx="836789" cy="3127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000">
                <a:solidFill>
                  <a:srgbClr val="000000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t>School 3</a:t>
            </a:r>
            <a:endParaRPr lang="en-US">
              <a:solidFill>
                <a:srgbClr val="000000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grpSp>
        <p:nvGrpSpPr>
          <p:cNvPr id="2" name="Group 82"/>
          <p:cNvGrpSpPr>
            <a:grpSpLocks/>
          </p:cNvGrpSpPr>
          <p:nvPr/>
        </p:nvGrpSpPr>
        <p:grpSpPr bwMode="auto">
          <a:xfrm>
            <a:off x="1981200" y="762000"/>
            <a:ext cx="3505200" cy="5410200"/>
            <a:chOff x="1248" y="480"/>
            <a:chExt cx="2208" cy="3408"/>
          </a:xfrm>
        </p:grpSpPr>
        <p:sp>
          <p:nvSpPr>
            <p:cNvPr id="20526" name="Line 70"/>
            <p:cNvSpPr>
              <a:spLocks noChangeShapeType="1"/>
            </p:cNvSpPr>
            <p:nvPr/>
          </p:nvSpPr>
          <p:spPr bwMode="auto">
            <a:xfrm flipV="1">
              <a:off x="1248" y="480"/>
              <a:ext cx="720" cy="288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endParaRPr>
            </a:p>
          </p:txBody>
        </p:sp>
        <p:sp>
          <p:nvSpPr>
            <p:cNvPr id="20527" name="Line 71"/>
            <p:cNvSpPr>
              <a:spLocks noChangeShapeType="1"/>
            </p:cNvSpPr>
            <p:nvPr/>
          </p:nvSpPr>
          <p:spPr bwMode="auto">
            <a:xfrm flipV="1">
              <a:off x="1248" y="1200"/>
              <a:ext cx="720" cy="144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endParaRPr>
            </a:p>
          </p:txBody>
        </p:sp>
        <p:sp>
          <p:nvSpPr>
            <p:cNvPr id="20528" name="Line 72"/>
            <p:cNvSpPr>
              <a:spLocks noChangeShapeType="1"/>
            </p:cNvSpPr>
            <p:nvPr/>
          </p:nvSpPr>
          <p:spPr bwMode="auto">
            <a:xfrm flipV="1">
              <a:off x="1248" y="1920"/>
              <a:ext cx="1488" cy="96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endParaRPr>
            </a:p>
          </p:txBody>
        </p:sp>
        <p:sp>
          <p:nvSpPr>
            <p:cNvPr id="20529" name="Line 73"/>
            <p:cNvSpPr>
              <a:spLocks noChangeShapeType="1"/>
            </p:cNvSpPr>
            <p:nvPr/>
          </p:nvSpPr>
          <p:spPr bwMode="auto">
            <a:xfrm flipV="1">
              <a:off x="1248" y="2496"/>
              <a:ext cx="1536" cy="144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endParaRPr>
            </a:p>
          </p:txBody>
        </p:sp>
        <p:sp>
          <p:nvSpPr>
            <p:cNvPr id="20530" name="Line 74"/>
            <p:cNvSpPr>
              <a:spLocks noChangeShapeType="1"/>
            </p:cNvSpPr>
            <p:nvPr/>
          </p:nvSpPr>
          <p:spPr bwMode="auto">
            <a:xfrm flipV="1">
              <a:off x="1248" y="3120"/>
              <a:ext cx="2208" cy="192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endParaRPr>
            </a:p>
          </p:txBody>
        </p:sp>
        <p:sp>
          <p:nvSpPr>
            <p:cNvPr id="20531" name="Line 75"/>
            <p:cNvSpPr>
              <a:spLocks noChangeShapeType="1"/>
            </p:cNvSpPr>
            <p:nvPr/>
          </p:nvSpPr>
          <p:spPr bwMode="auto">
            <a:xfrm flipV="1">
              <a:off x="1248" y="3792"/>
              <a:ext cx="2208" cy="96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endParaRPr>
            </a:p>
          </p:txBody>
        </p:sp>
      </p:grpSp>
      <p:grpSp>
        <p:nvGrpSpPr>
          <p:cNvPr id="3" name="Group 83"/>
          <p:cNvGrpSpPr>
            <a:grpSpLocks/>
          </p:cNvGrpSpPr>
          <p:nvPr/>
        </p:nvGrpSpPr>
        <p:grpSpPr bwMode="auto">
          <a:xfrm>
            <a:off x="3810000" y="1219200"/>
            <a:ext cx="3505200" cy="5105400"/>
            <a:chOff x="2400" y="768"/>
            <a:chExt cx="2208" cy="3216"/>
          </a:xfrm>
        </p:grpSpPr>
        <p:sp>
          <p:nvSpPr>
            <p:cNvPr id="20520" name="Line 76"/>
            <p:cNvSpPr>
              <a:spLocks noChangeShapeType="1"/>
            </p:cNvSpPr>
            <p:nvPr/>
          </p:nvSpPr>
          <p:spPr bwMode="auto">
            <a:xfrm>
              <a:off x="2400" y="768"/>
              <a:ext cx="2112" cy="48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endParaRPr>
            </a:p>
          </p:txBody>
        </p:sp>
        <p:sp>
          <p:nvSpPr>
            <p:cNvPr id="20521" name="Line 77"/>
            <p:cNvSpPr>
              <a:spLocks noChangeShapeType="1"/>
            </p:cNvSpPr>
            <p:nvPr/>
          </p:nvSpPr>
          <p:spPr bwMode="auto">
            <a:xfrm>
              <a:off x="2400" y="1296"/>
              <a:ext cx="2160" cy="96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endParaRPr>
            </a:p>
          </p:txBody>
        </p:sp>
        <p:sp>
          <p:nvSpPr>
            <p:cNvPr id="20522" name="Line 78"/>
            <p:cNvSpPr>
              <a:spLocks noChangeShapeType="1"/>
            </p:cNvSpPr>
            <p:nvPr/>
          </p:nvSpPr>
          <p:spPr bwMode="auto">
            <a:xfrm>
              <a:off x="3072" y="2016"/>
              <a:ext cx="1488" cy="0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endParaRPr>
            </a:p>
          </p:txBody>
        </p:sp>
        <p:sp>
          <p:nvSpPr>
            <p:cNvPr id="20523" name="Line 79"/>
            <p:cNvSpPr>
              <a:spLocks noChangeShapeType="1"/>
            </p:cNvSpPr>
            <p:nvPr/>
          </p:nvSpPr>
          <p:spPr bwMode="auto">
            <a:xfrm>
              <a:off x="3120" y="2640"/>
              <a:ext cx="1392" cy="48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endParaRPr>
            </a:p>
          </p:txBody>
        </p:sp>
        <p:sp>
          <p:nvSpPr>
            <p:cNvPr id="20524" name="Line 80"/>
            <p:cNvSpPr>
              <a:spLocks noChangeShapeType="1"/>
            </p:cNvSpPr>
            <p:nvPr/>
          </p:nvSpPr>
          <p:spPr bwMode="auto">
            <a:xfrm>
              <a:off x="3840" y="3312"/>
              <a:ext cx="720" cy="48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endParaRPr>
            </a:p>
          </p:txBody>
        </p:sp>
        <p:sp>
          <p:nvSpPr>
            <p:cNvPr id="20525" name="Line 81"/>
            <p:cNvSpPr>
              <a:spLocks noChangeShapeType="1"/>
            </p:cNvSpPr>
            <p:nvPr/>
          </p:nvSpPr>
          <p:spPr bwMode="auto">
            <a:xfrm>
              <a:off x="3840" y="3936"/>
              <a:ext cx="768" cy="48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US" sz="2400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endParaRPr>
            </a:p>
          </p:txBody>
        </p:sp>
      </p:grpSp>
      <p:grpSp>
        <p:nvGrpSpPr>
          <p:cNvPr id="4" name="Group 90"/>
          <p:cNvGrpSpPr>
            <a:grpSpLocks/>
          </p:cNvGrpSpPr>
          <p:nvPr/>
        </p:nvGrpSpPr>
        <p:grpSpPr bwMode="auto">
          <a:xfrm>
            <a:off x="2515313" y="6324600"/>
            <a:ext cx="4609385" cy="395288"/>
            <a:chOff x="1584" y="3984"/>
            <a:chExt cx="2904" cy="249"/>
          </a:xfrm>
        </p:grpSpPr>
        <p:sp>
          <p:nvSpPr>
            <p:cNvPr id="20517" name="Text Box 86"/>
            <p:cNvSpPr txBox="1">
              <a:spLocks noChangeArrowheads="1"/>
            </p:cNvSpPr>
            <p:nvPr/>
          </p:nvSpPr>
          <p:spPr bwMode="auto">
            <a:xfrm>
              <a:off x="1584" y="4000"/>
              <a:ext cx="37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b="1">
                  <a:solidFill>
                    <a:srgbClr val="000000"/>
                  </a:solidFill>
                  <a:latin typeface="Times New Roman" pitchFamily="-108" charset="0"/>
                  <a:ea typeface="Arial" pitchFamily="-108" charset="0"/>
                  <a:cs typeface="Arial" pitchFamily="-108" charset="0"/>
                </a:rPr>
                <a:t>3.14</a:t>
              </a:r>
            </a:p>
          </p:txBody>
        </p:sp>
        <p:sp>
          <p:nvSpPr>
            <p:cNvPr id="20518" name="Text Box 87"/>
            <p:cNvSpPr txBox="1">
              <a:spLocks noChangeArrowheads="1"/>
            </p:cNvSpPr>
            <p:nvPr/>
          </p:nvSpPr>
          <p:spPr bwMode="auto">
            <a:xfrm>
              <a:off x="3472" y="3984"/>
              <a:ext cx="37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b="1">
                  <a:solidFill>
                    <a:srgbClr val="000000"/>
                  </a:solidFill>
                  <a:latin typeface="Times New Roman" pitchFamily="-108" charset="0"/>
                  <a:ea typeface="Arial" pitchFamily="-108" charset="0"/>
                  <a:cs typeface="Arial" pitchFamily="-108" charset="0"/>
                </a:rPr>
                <a:t>1.88</a:t>
              </a:r>
            </a:p>
          </p:txBody>
        </p:sp>
        <p:sp>
          <p:nvSpPr>
            <p:cNvPr id="20519" name="Text Box 88"/>
            <p:cNvSpPr txBox="1">
              <a:spLocks noChangeArrowheads="1"/>
            </p:cNvSpPr>
            <p:nvPr/>
          </p:nvSpPr>
          <p:spPr bwMode="auto">
            <a:xfrm>
              <a:off x="4190" y="3997"/>
              <a:ext cx="29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b="1">
                  <a:solidFill>
                    <a:srgbClr val="000000"/>
                  </a:solidFill>
                  <a:latin typeface="Times New Roman" pitchFamily="-108" charset="0"/>
                  <a:ea typeface="Arial" pitchFamily="-108" charset="0"/>
                  <a:cs typeface="Arial" pitchFamily="-108" charset="0"/>
                </a:rPr>
                <a:t>.88</a:t>
              </a:r>
            </a:p>
          </p:txBody>
        </p:sp>
      </p:grpSp>
      <p:sp>
        <p:nvSpPr>
          <p:cNvPr id="463961" name="Text Box 89"/>
          <p:cNvSpPr txBox="1">
            <a:spLocks noChangeArrowheads="1"/>
          </p:cNvSpPr>
          <p:nvPr/>
        </p:nvSpPr>
        <p:spPr bwMode="auto">
          <a:xfrm>
            <a:off x="7650389" y="6248400"/>
            <a:ext cx="6976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>
                <a:solidFill>
                  <a:srgbClr val="000000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t>72%</a:t>
            </a:r>
          </a:p>
        </p:txBody>
      </p:sp>
    </p:spTree>
    <p:extLst>
      <p:ext uri="{BB962C8B-B14F-4D97-AF65-F5344CB8AC3E}">
        <p14:creationId xmlns:p14="http://schemas.microsoft.com/office/powerpoint/2010/main" val="234529535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2"/>
          <p:cNvSpPr>
            <a:spLocks noGrp="1"/>
          </p:cNvSpPr>
          <p:nvPr>
            <p:ph type="ftr" sz="quarter" idx="4294967295"/>
          </p:nvPr>
        </p:nvSpPr>
        <p:spPr bwMode="auto">
          <a:xfrm>
            <a:off x="3124200" y="6356353"/>
            <a:ext cx="2895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Scott Ross, University of Oregon</a:t>
            </a:r>
          </a:p>
        </p:txBody>
      </p:sp>
      <p:sp>
        <p:nvSpPr>
          <p:cNvPr id="21507" name="Footer Placeholder 4"/>
          <p:cNvSpPr txBox="1">
            <a:spLocks noGrp="1"/>
          </p:cNvSpPr>
          <p:nvPr/>
        </p:nvSpPr>
        <p:spPr bwMode="auto">
          <a:xfrm>
            <a:off x="2898422" y="6356353"/>
            <a:ext cx="3505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r>
              <a:rPr lang="en-US" sz="1400">
                <a:solidFill>
                  <a:srgbClr val="1F497D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t>BP-PBS, Scott Ross </a:t>
            </a:r>
          </a:p>
        </p:txBody>
      </p:sp>
      <p:sp>
        <p:nvSpPr>
          <p:cNvPr id="21508" name="Slide Number Placeholder 5"/>
          <p:cNvSpPr txBox="1">
            <a:spLocks noGrp="1"/>
          </p:cNvSpPr>
          <p:nvPr/>
        </p:nvSpPr>
        <p:spPr bwMode="auto">
          <a:xfrm>
            <a:off x="612422" y="6356353"/>
            <a:ext cx="1981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fld id="{6D7539B2-6C9C-A14A-81A4-498BA458581A}" type="slidenum">
              <a:rPr lang="en-US" sz="1400">
                <a:solidFill>
                  <a:srgbClr val="1F497D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rPr>
              <a:pPr algn="ctr"/>
              <a:t>13</a:t>
            </a:fld>
            <a:endParaRPr lang="en-US" sz="1400">
              <a:solidFill>
                <a:srgbClr val="1F497D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sp>
        <p:nvSpPr>
          <p:cNvPr id="21509" name="Rectangle 2"/>
          <p:cNvSpPr>
            <a:spLocks noChangeArrowheads="1"/>
          </p:cNvSpPr>
          <p:nvPr/>
        </p:nvSpPr>
        <p:spPr bwMode="auto">
          <a:xfrm>
            <a:off x="0" y="0"/>
            <a:ext cx="9296400" cy="6858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prstClr val="black"/>
              </a:solidFill>
              <a:latin typeface="Times New Roman" pitchFamily="-108" charset="0"/>
              <a:ea typeface="Arial" pitchFamily="-108" charset="0"/>
              <a:cs typeface="Arial" pitchFamily="-108" charset="0"/>
            </a:endParaRPr>
          </a:p>
        </p:txBody>
      </p:sp>
      <p:pic>
        <p:nvPicPr>
          <p:cNvPr id="215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3"/>
            <a:ext cx="7772400" cy="738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978025" y="1371600"/>
            <a:ext cx="3897313" cy="3429000"/>
            <a:chOff x="1246" y="864"/>
            <a:chExt cx="2455" cy="2160"/>
          </a:xfrm>
        </p:grpSpPr>
        <p:sp>
          <p:nvSpPr>
            <p:cNvPr id="21512" name="Oval 5"/>
            <p:cNvSpPr>
              <a:spLocks noChangeArrowheads="1"/>
            </p:cNvSpPr>
            <p:nvPr/>
          </p:nvSpPr>
          <p:spPr bwMode="auto">
            <a:xfrm>
              <a:off x="1344" y="1536"/>
              <a:ext cx="768" cy="1488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endParaRPr>
            </a:p>
          </p:txBody>
        </p:sp>
        <p:sp>
          <p:nvSpPr>
            <p:cNvPr id="21513" name="Oval 6"/>
            <p:cNvSpPr>
              <a:spLocks noChangeArrowheads="1"/>
            </p:cNvSpPr>
            <p:nvPr/>
          </p:nvSpPr>
          <p:spPr bwMode="auto">
            <a:xfrm>
              <a:off x="2928" y="1104"/>
              <a:ext cx="768" cy="1920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  <a:latin typeface="Times New Roman" pitchFamily="-108" charset="0"/>
                <a:ea typeface="Arial" pitchFamily="-108" charset="0"/>
                <a:cs typeface="Arial" pitchFamily="-108" charset="0"/>
              </a:endParaRPr>
            </a:p>
          </p:txBody>
        </p:sp>
        <p:sp>
          <p:nvSpPr>
            <p:cNvPr id="21514" name="Text Box 7"/>
            <p:cNvSpPr txBox="1">
              <a:spLocks noChangeArrowheads="1"/>
            </p:cNvSpPr>
            <p:nvPr/>
          </p:nvSpPr>
          <p:spPr bwMode="auto">
            <a:xfrm>
              <a:off x="1246" y="1296"/>
              <a:ext cx="89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>
                  <a:solidFill>
                    <a:srgbClr val="C31E03"/>
                  </a:solidFill>
                  <a:latin typeface="Times New Roman" pitchFamily="-108" charset="0"/>
                  <a:ea typeface="Arial" pitchFamily="-108" charset="0"/>
                  <a:cs typeface="Arial" pitchFamily="-108" charset="0"/>
                </a:rPr>
                <a:t>21% increase</a:t>
              </a:r>
            </a:p>
          </p:txBody>
        </p:sp>
        <p:sp>
          <p:nvSpPr>
            <p:cNvPr id="21515" name="Text Box 8"/>
            <p:cNvSpPr txBox="1">
              <a:spLocks noChangeArrowheads="1"/>
            </p:cNvSpPr>
            <p:nvPr/>
          </p:nvSpPr>
          <p:spPr bwMode="auto">
            <a:xfrm>
              <a:off x="2781" y="864"/>
              <a:ext cx="92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>
                  <a:solidFill>
                    <a:srgbClr val="C31E03"/>
                  </a:solidFill>
                  <a:latin typeface="Times New Roman" pitchFamily="-108" charset="0"/>
                  <a:ea typeface="Arial" pitchFamily="-108" charset="0"/>
                  <a:cs typeface="Arial" pitchFamily="-108" charset="0"/>
                </a:rPr>
                <a:t>22% decrease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585760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4852610"/>
              </p:ext>
            </p:extLst>
          </p:nvPr>
        </p:nvGraphicFramePr>
        <p:xfrm>
          <a:off x="381000" y="381000"/>
          <a:ext cx="8305800" cy="647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90327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4FF6322-C77B-954D-BAA1-EA9B2DF653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04FF6322-C77B-954D-BAA1-EA9B2DF653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dgm id="{04FF6322-C77B-954D-BAA1-EA9B2DF653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>
                                            <p:graphicEl>
                                              <a:dgm id="{04FF6322-C77B-954D-BAA1-EA9B2DF653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4FF6322-C77B-954D-BAA1-EA9B2DF653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FC91C39-AB3B-6E41-A396-0349C0B399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graphicEl>
                                              <a:dgm id="{3FC91C39-AB3B-6E41-A396-0349C0B399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graphicEl>
                                              <a:dgm id="{3FC91C39-AB3B-6E41-A396-0349C0B399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>
                                            <p:graphicEl>
                                              <a:dgm id="{3FC91C39-AB3B-6E41-A396-0349C0B399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FC91C39-AB3B-6E41-A396-0349C0B399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600905564"/>
              </p:ext>
            </p:extLst>
          </p:nvPr>
        </p:nvGraphicFramePr>
        <p:xfrm>
          <a:off x="304800" y="609600"/>
          <a:ext cx="86106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7272207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F57FFB2-CCB3-E94B-80F7-1CB754A253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6F57FFB2-CCB3-E94B-80F7-1CB754A253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6F57FFB2-CCB3-E94B-80F7-1CB754A253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81000" y="2133600"/>
          <a:ext cx="8458200" cy="3122613"/>
        </p:xfrm>
        <a:graphic>
          <a:graphicData uri="http://schemas.openxmlformats.org/drawingml/2006/table">
            <a:tbl>
              <a:tblPr/>
              <a:tblGrid>
                <a:gridCol w="3581400"/>
                <a:gridCol w="914400"/>
                <a:gridCol w="3962400"/>
              </a:tblGrid>
              <a:tr h="3984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Name______________________________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7009" marR="6700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Date_____________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7009" marR="67009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303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Setting  □ Hallway   □ Entrance   □ Cafeteria   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        □ Playground   □ Other_______________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7009" marR="6700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Time Start_________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Time End _________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7009" marR="6700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Tally each Positive Student Contacts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7009" marR="6700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Total #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7009" marR="6700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Ratio of Positives to Negatives:  _____: 1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7009" marR="6700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Tally each Negative Student Contacts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7009" marR="6700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Total #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7009" marR="6700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7237" name="Rectangle 1"/>
          <p:cNvSpPr>
            <a:spLocks noChangeArrowheads="1"/>
          </p:cNvSpPr>
          <p:nvPr/>
        </p:nvSpPr>
        <p:spPr bwMode="auto">
          <a:xfrm>
            <a:off x="533400" y="1371600"/>
            <a:ext cx="815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400" b="1">
                <a:solidFill>
                  <a:srgbClr val="000000"/>
                </a:solidFill>
                <a:latin typeface="Arial" pitchFamily="-108" charset="0"/>
                <a:ea typeface="Times New Roman" pitchFamily="-108" charset="0"/>
                <a:cs typeface="Times New Roman" pitchFamily="-108" charset="0"/>
              </a:rPr>
              <a:t>Non-Classroom Management: Self-Assessment</a:t>
            </a:r>
            <a:endParaRPr lang="en-US" sz="2400">
              <a:solidFill>
                <a:srgbClr val="000000"/>
              </a:solidFill>
              <a:latin typeface="Arial" pitchFamily="-108" charset="0"/>
              <a:ea typeface="Times New Roman" pitchFamily="-108" charset="0"/>
              <a:cs typeface="Times New Roman" pitchFamily="-10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11742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609600" y="304800"/>
          <a:ext cx="8382000" cy="6384608"/>
        </p:xfrm>
        <a:graphic>
          <a:graphicData uri="http://schemas.openxmlformats.org/drawingml/2006/table">
            <a:tbl>
              <a:tblPr/>
              <a:tblGrid>
                <a:gridCol w="6934200"/>
                <a:gridCol w="1447800"/>
              </a:tblGrid>
              <a:tr h="3063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1" charset="0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Did I have at least </a:t>
                      </a:r>
                      <a:r>
                        <a:rPr kumimoji="0" lang="en-US" sz="16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4 positive for 1 negative </a:t>
                      </a: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student contacts?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182880" marB="914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Yes    No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2.   Did I </a:t>
                      </a:r>
                      <a:r>
                        <a:rPr kumimoji="0" lang="en-US" sz="16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move</a:t>
                      </a: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 throughout the area I was supervising?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182880" marB="914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Yes    No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3.   Did I frequently </a:t>
                      </a:r>
                      <a:r>
                        <a:rPr kumimoji="0" lang="en-US" sz="16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scan</a:t>
                      </a: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 the area I was supervising?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182880" marB="914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Yes    No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4.   Did I positively </a:t>
                      </a:r>
                      <a:r>
                        <a:rPr kumimoji="0" lang="en-US" sz="16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interact</a:t>
                      </a: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 with most of the students in the area?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182880" marB="914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Yes    No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5.   Did I handle most </a:t>
                      </a:r>
                      <a:r>
                        <a:rPr kumimoji="0" lang="en-US" sz="16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minor</a:t>
                      </a: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 rule violations quickly and quietly?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182880" marB="914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Yes    No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6.   Did I follow school procedures for handling </a:t>
                      </a:r>
                      <a:r>
                        <a:rPr kumimoji="0" lang="en-US" sz="16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major </a:t>
                      </a: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rule violations?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182880" marB="914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Yes    No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7.   Do I know our </a:t>
                      </a:r>
                      <a:r>
                        <a:rPr kumimoji="0" lang="en-US" sz="16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school-wide expectations</a:t>
                      </a: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 (positively stated rules)?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182880" marB="914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Yes    No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+mj-lt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8.   Did I </a:t>
                      </a:r>
                      <a:r>
                        <a:rPr kumimoji="0" lang="en-US" sz="16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positively acknowledge</a:t>
                      </a: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 at least 5 different students for displaying our school-wide expectations?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182880" marB="9144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Yes    No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95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Overall active supervision score: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7-8 “yes”  =  “Super Supervision”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5-6 “yes”  =  “So-So Supervision”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&lt;5  “yes”  =  “Improvement Needed”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182880" marB="9144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1" charset="0"/>
                          <a:ea typeface="Times New Roman" pitchFamily="31" charset="0"/>
                          <a:cs typeface="Times New Roman" pitchFamily="31" charset="0"/>
                        </a:rPr>
                        <a:t># Yes______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31" charset="0"/>
                        <a:ea typeface="Times New Roman" pitchFamily="31" charset="0"/>
                        <a:cs typeface="Times New Roman" pitchFamily="31" charset="0"/>
                      </a:endParaRPr>
                    </a:p>
                  </a:txBody>
                  <a:tcPr marL="66989" marR="66989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968645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618016236"/>
              </p:ext>
            </p:extLst>
          </p:nvPr>
        </p:nvGraphicFramePr>
        <p:xfrm>
          <a:off x="304800" y="609600"/>
          <a:ext cx="86106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58806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F57FFB2-CCB3-E94B-80F7-1CB754A253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graphicEl>
                                              <a:dgm id="{6F57FFB2-CCB3-E94B-80F7-1CB754A253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graphicEl>
                                              <a:dgm id="{6F57FFB2-CCB3-E94B-80F7-1CB754A253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8" name="Object 8"/>
          <p:cNvGraphicFramePr>
            <a:graphicFrameLocks noChangeAspect="1"/>
          </p:cNvGraphicFramePr>
          <p:nvPr/>
        </p:nvGraphicFramePr>
        <p:xfrm>
          <a:off x="1981201" y="152400"/>
          <a:ext cx="4495800" cy="2354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0767" name="Document" r:id="rId3" imgW="5626100" imgH="2946400" progId="Word.Document.12">
                  <p:link updateAutomatic="1"/>
                </p:oleObj>
              </mc:Choice>
              <mc:Fallback>
                <p:oleObj name="Document" r:id="rId3" imgW="5626100" imgH="2946400" progId="Word.Document.12">
                  <p:link updateAutomatic="1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1" y="152400"/>
                        <a:ext cx="4495800" cy="23544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8489" name="Object 9"/>
          <p:cNvGraphicFramePr>
            <a:graphicFrameLocks noChangeAspect="1"/>
          </p:cNvGraphicFramePr>
          <p:nvPr/>
        </p:nvGraphicFramePr>
        <p:xfrm>
          <a:off x="1999680" y="2514600"/>
          <a:ext cx="4495800" cy="4220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0768" name="Document" r:id="rId5" imgW="5626100" imgH="5283200" progId="Word.Document.12">
                  <p:link updateAutomatic="1"/>
                </p:oleObj>
              </mc:Choice>
              <mc:Fallback>
                <p:oleObj name="Document" r:id="rId5" imgW="5626100" imgH="5283200" progId="Word.Document.12">
                  <p:link updateAutomatic="1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9680" y="2514600"/>
                        <a:ext cx="4495800" cy="42208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235664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Bullying Program Component Review Purpose</a:t>
            </a:r>
            <a:endParaRPr lang="en-US" sz="4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2281160"/>
              </p:ext>
            </p:extLst>
          </p:nvPr>
        </p:nvGraphicFramePr>
        <p:xfrm>
          <a:off x="685800" y="1828800"/>
          <a:ext cx="77724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9005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838200"/>
          </a:xfrm>
        </p:spPr>
        <p:txBody>
          <a:bodyPr/>
          <a:lstStyle/>
          <a:p>
            <a:pPr algn="r" eaLnBrk="1" hangingPunct="1"/>
            <a:r>
              <a:rPr lang="en-US" sz="3200">
                <a:solidFill>
                  <a:schemeClr val="tx1"/>
                </a:solidFill>
                <a:latin typeface="Arial" charset="0"/>
              </a:rPr>
              <a:t>Behavior Support Elements</a:t>
            </a:r>
          </a:p>
        </p:txBody>
      </p:sp>
      <p:sp>
        <p:nvSpPr>
          <p:cNvPr id="357379" name="Text Box 3"/>
          <p:cNvSpPr txBox="1">
            <a:spLocks noChangeArrowheads="1"/>
          </p:cNvSpPr>
          <p:nvPr/>
        </p:nvSpPr>
        <p:spPr bwMode="auto">
          <a:xfrm>
            <a:off x="152400" y="1905000"/>
            <a:ext cx="1219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rgbClr val="FF0000"/>
                </a:solidFill>
              </a:rPr>
              <a:t>Problem Behavior</a:t>
            </a:r>
          </a:p>
        </p:txBody>
      </p:sp>
      <p:sp>
        <p:nvSpPr>
          <p:cNvPr id="357380" name="AutoShape 4"/>
          <p:cNvSpPr>
            <a:spLocks noChangeArrowheads="1"/>
          </p:cNvSpPr>
          <p:nvPr/>
        </p:nvSpPr>
        <p:spPr bwMode="auto">
          <a:xfrm rot="21280525" flipV="1">
            <a:off x="838200" y="2743200"/>
            <a:ext cx="533400" cy="4572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7381" name="Text Box 5"/>
          <p:cNvSpPr txBox="1">
            <a:spLocks noChangeArrowheads="1"/>
          </p:cNvSpPr>
          <p:nvPr/>
        </p:nvSpPr>
        <p:spPr bwMode="auto">
          <a:xfrm>
            <a:off x="1447800" y="2819400"/>
            <a:ext cx="1600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rgbClr val="FF0000"/>
                </a:solidFill>
              </a:rPr>
              <a:t>Functional Assessment</a:t>
            </a:r>
          </a:p>
        </p:txBody>
      </p:sp>
      <p:sp>
        <p:nvSpPr>
          <p:cNvPr id="357382" name="AutoShape 6"/>
          <p:cNvSpPr>
            <a:spLocks noChangeArrowheads="1"/>
          </p:cNvSpPr>
          <p:nvPr/>
        </p:nvSpPr>
        <p:spPr bwMode="auto">
          <a:xfrm flipV="1">
            <a:off x="2438400" y="3581400"/>
            <a:ext cx="533400" cy="533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7383" name="Text Box 7"/>
          <p:cNvSpPr txBox="1">
            <a:spLocks noChangeArrowheads="1"/>
          </p:cNvSpPr>
          <p:nvPr/>
        </p:nvSpPr>
        <p:spPr bwMode="auto">
          <a:xfrm>
            <a:off x="3048000" y="3733800"/>
            <a:ext cx="152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rgbClr val="FF0000"/>
                </a:solidFill>
              </a:rPr>
              <a:t>Intervention &amp; Support Plan</a:t>
            </a:r>
          </a:p>
        </p:txBody>
      </p:sp>
      <p:sp>
        <p:nvSpPr>
          <p:cNvPr id="357384" name="AutoShape 8"/>
          <p:cNvSpPr>
            <a:spLocks noChangeArrowheads="1"/>
          </p:cNvSpPr>
          <p:nvPr/>
        </p:nvSpPr>
        <p:spPr bwMode="auto">
          <a:xfrm flipV="1">
            <a:off x="4191000" y="4495800"/>
            <a:ext cx="533400" cy="4572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7385" name="Text Box 9"/>
          <p:cNvSpPr txBox="1">
            <a:spLocks noChangeArrowheads="1"/>
          </p:cNvSpPr>
          <p:nvPr/>
        </p:nvSpPr>
        <p:spPr bwMode="auto">
          <a:xfrm>
            <a:off x="4724400" y="4648200"/>
            <a:ext cx="1981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rgbClr val="FF0000"/>
                </a:solidFill>
              </a:rPr>
              <a:t>Fidelity of Implementation</a:t>
            </a:r>
          </a:p>
        </p:txBody>
      </p:sp>
      <p:sp>
        <p:nvSpPr>
          <p:cNvPr id="357386" name="AutoShape 10"/>
          <p:cNvSpPr>
            <a:spLocks noChangeArrowheads="1"/>
          </p:cNvSpPr>
          <p:nvPr/>
        </p:nvSpPr>
        <p:spPr bwMode="auto">
          <a:xfrm flipV="1">
            <a:off x="6172200" y="5410200"/>
            <a:ext cx="533400" cy="4572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7387" name="Text Box 11"/>
          <p:cNvSpPr txBox="1">
            <a:spLocks noChangeArrowheads="1"/>
          </p:cNvSpPr>
          <p:nvPr/>
        </p:nvSpPr>
        <p:spPr bwMode="auto">
          <a:xfrm>
            <a:off x="6858000" y="5638800"/>
            <a:ext cx="1752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rgbClr val="FF0000"/>
                </a:solidFill>
              </a:rPr>
              <a:t>Impact on Behavior &amp; Lifestyle</a:t>
            </a:r>
          </a:p>
        </p:txBody>
      </p:sp>
      <p:sp>
        <p:nvSpPr>
          <p:cNvPr id="357388" name="Rectangle 12"/>
          <p:cNvSpPr>
            <a:spLocks noChangeArrowheads="1"/>
          </p:cNvSpPr>
          <p:nvPr/>
        </p:nvSpPr>
        <p:spPr bwMode="auto">
          <a:xfrm>
            <a:off x="304800" y="838200"/>
            <a:ext cx="2743200" cy="990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*Response class</a:t>
            </a:r>
          </a:p>
          <a:p>
            <a:r>
              <a:rPr lang="en-US"/>
              <a:t>*Routine analysis</a:t>
            </a:r>
          </a:p>
          <a:p>
            <a:r>
              <a:rPr lang="en-US"/>
              <a:t>*Hypothesis statement</a:t>
            </a:r>
          </a:p>
        </p:txBody>
      </p:sp>
      <p:sp>
        <p:nvSpPr>
          <p:cNvPr id="357389" name="Rectangle 13"/>
          <p:cNvSpPr>
            <a:spLocks noChangeArrowheads="1"/>
          </p:cNvSpPr>
          <p:nvPr/>
        </p:nvSpPr>
        <p:spPr bwMode="auto">
          <a:xfrm>
            <a:off x="3276600" y="1371600"/>
            <a:ext cx="4800600" cy="1752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*Alternative behaviors</a:t>
            </a:r>
          </a:p>
          <a:p>
            <a:r>
              <a:rPr lang="en-US"/>
              <a:t>*Competing behavior analysis </a:t>
            </a:r>
          </a:p>
          <a:p>
            <a:r>
              <a:rPr lang="en-US"/>
              <a:t>*Contextual fit</a:t>
            </a:r>
          </a:p>
          <a:p>
            <a:r>
              <a:rPr lang="en-US"/>
              <a:t>*Strengths, preferences, &amp; lifestyle outcomes</a:t>
            </a:r>
          </a:p>
          <a:p>
            <a:r>
              <a:rPr lang="en-US"/>
              <a:t>*Evidence-based interventions</a:t>
            </a:r>
          </a:p>
        </p:txBody>
      </p:sp>
      <p:sp>
        <p:nvSpPr>
          <p:cNvPr id="357390" name="Rectangle 14"/>
          <p:cNvSpPr>
            <a:spLocks noChangeArrowheads="1"/>
          </p:cNvSpPr>
          <p:nvPr/>
        </p:nvSpPr>
        <p:spPr bwMode="auto">
          <a:xfrm>
            <a:off x="4800600" y="3352800"/>
            <a:ext cx="32004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*Implementation support</a:t>
            </a:r>
          </a:p>
          <a:p>
            <a:r>
              <a:rPr lang="en-US"/>
              <a:t>*Data plan</a:t>
            </a:r>
          </a:p>
        </p:txBody>
      </p:sp>
      <p:sp>
        <p:nvSpPr>
          <p:cNvPr id="357391" name="Line 15"/>
          <p:cNvSpPr>
            <a:spLocks noChangeShapeType="1"/>
          </p:cNvSpPr>
          <p:nvPr/>
        </p:nvSpPr>
        <p:spPr bwMode="auto">
          <a:xfrm>
            <a:off x="2133600" y="1828800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7392" name="Line 16"/>
          <p:cNvSpPr>
            <a:spLocks noChangeShapeType="1"/>
          </p:cNvSpPr>
          <p:nvPr/>
        </p:nvSpPr>
        <p:spPr bwMode="auto">
          <a:xfrm>
            <a:off x="3810000" y="312420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7393" name="Line 17"/>
          <p:cNvSpPr>
            <a:spLocks noChangeShapeType="1"/>
          </p:cNvSpPr>
          <p:nvPr/>
        </p:nvSpPr>
        <p:spPr bwMode="auto">
          <a:xfrm>
            <a:off x="5410200" y="396240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7394" name="Rectangle 18"/>
          <p:cNvSpPr>
            <a:spLocks noChangeArrowheads="1"/>
          </p:cNvSpPr>
          <p:nvPr/>
        </p:nvSpPr>
        <p:spPr bwMode="auto">
          <a:xfrm>
            <a:off x="6248400" y="4191000"/>
            <a:ext cx="27432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/>
              <a:t>*Continuous improvement</a:t>
            </a:r>
          </a:p>
          <a:p>
            <a:r>
              <a:rPr lang="en-US"/>
              <a:t>*Sustainability plan</a:t>
            </a:r>
          </a:p>
        </p:txBody>
      </p:sp>
      <p:sp>
        <p:nvSpPr>
          <p:cNvPr id="357395" name="Line 19"/>
          <p:cNvSpPr>
            <a:spLocks noChangeShapeType="1"/>
          </p:cNvSpPr>
          <p:nvPr/>
        </p:nvSpPr>
        <p:spPr bwMode="auto">
          <a:xfrm>
            <a:off x="7391400" y="4953000"/>
            <a:ext cx="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7396" name="AutoShape 20"/>
          <p:cNvSpPr>
            <a:spLocks noChangeArrowheads="1"/>
          </p:cNvSpPr>
          <p:nvPr/>
        </p:nvSpPr>
        <p:spPr bwMode="auto">
          <a:xfrm>
            <a:off x="533400" y="3581400"/>
            <a:ext cx="5943600" cy="2895600"/>
          </a:xfrm>
          <a:prstGeom prst="rtTriangle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0" rIns="0" anchor="ctr"/>
          <a:lstStyle/>
          <a:p>
            <a:pPr>
              <a:buFontTx/>
              <a:buChar char="•"/>
            </a:pPr>
            <a:r>
              <a:rPr lang="en-US" sz="3600"/>
              <a:t> </a:t>
            </a:r>
            <a:r>
              <a:rPr lang="en-US" sz="3000"/>
              <a:t>Team-based</a:t>
            </a:r>
          </a:p>
          <a:p>
            <a:pPr>
              <a:buFontTx/>
              <a:buChar char="•"/>
            </a:pPr>
            <a:r>
              <a:rPr lang="en-US" sz="3000"/>
              <a:t>  Behavior competence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sz="4400" dirty="0" smtClean="0"/>
              <a:t>Preliminary Conclusions</a:t>
            </a:r>
            <a:endParaRPr lang="en-US" sz="4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8011436"/>
              </p:ext>
            </p:extLst>
          </p:nvPr>
        </p:nvGraphicFramePr>
        <p:xfrm>
          <a:off x="533400" y="1295400"/>
          <a:ext cx="80772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0643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075771249"/>
              </p:ext>
            </p:extLst>
          </p:nvPr>
        </p:nvGraphicFramePr>
        <p:xfrm>
          <a:off x="228600" y="381000"/>
          <a:ext cx="8458200" cy="601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133616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E2D1F76-7870-794E-8D29-680D9C31E4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2E2D1F76-7870-794E-8D29-680D9C31E4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1E099F4-0FAF-5B4E-AC32-F44A837FA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81E099F4-0FAF-5B4E-AC32-F44A837FA4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03B2B0B-D332-2840-9F80-933C0ED768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803B2B0B-D332-2840-9F80-933C0ED768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E853856-1A8C-1A43-B015-DD42120CE0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dgm id="{7E853856-1A8C-1A43-B015-DD42120CE0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1C7EB1B-25B0-444F-851C-EE40B33879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61C7EB1B-25B0-444F-851C-EE40B33879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3363528"/>
              </p:ext>
            </p:extLst>
          </p:nvPr>
        </p:nvGraphicFramePr>
        <p:xfrm>
          <a:off x="457200" y="762000"/>
          <a:ext cx="83058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 bwMode="auto">
          <a:xfrm rot="842313">
            <a:off x="1254607" y="3028698"/>
            <a:ext cx="4119586" cy="2683929"/>
          </a:xfrm>
          <a:prstGeom prst="roundRect">
            <a:avLst/>
          </a:prstGeom>
          <a:solidFill>
            <a:srgbClr val="CC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0"/>
          <a:lstStyle/>
          <a:p>
            <a:pPr marL="519113" indent="-519113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Calibri"/>
                <a:ea typeface="Arial" pitchFamily="-108" charset="0"/>
                <a:cs typeface="Calibri"/>
              </a:rPr>
              <a:t>Victim attention</a:t>
            </a:r>
          </a:p>
          <a:p>
            <a:pPr marL="519113" indent="-519113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Calibri"/>
                <a:ea typeface="Arial" pitchFamily="-108" charset="0"/>
                <a:cs typeface="Calibri"/>
              </a:rPr>
              <a:t>Bystander attention</a:t>
            </a:r>
          </a:p>
          <a:p>
            <a:pPr marL="519113" indent="-519113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Calibri"/>
                <a:ea typeface="Arial" pitchFamily="-108" charset="0"/>
                <a:cs typeface="Calibri"/>
              </a:rPr>
              <a:t>Self-delivered praise</a:t>
            </a:r>
          </a:p>
          <a:p>
            <a:pPr marL="519113" indent="-519113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400" dirty="0" smtClean="0">
                <a:solidFill>
                  <a:prstClr val="black"/>
                </a:solidFill>
                <a:latin typeface="Calibri"/>
                <a:ea typeface="Arial" pitchFamily="-108" charset="0"/>
                <a:cs typeface="Calibri"/>
              </a:rPr>
              <a:t>Tangible access</a:t>
            </a:r>
            <a:endParaRPr lang="en-US" sz="2400" dirty="0">
              <a:solidFill>
                <a:prstClr val="black"/>
              </a:solidFill>
              <a:latin typeface="Calibri"/>
              <a:ea typeface="Arial" pitchFamily="-108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3365073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3CB881F-59BF-324E-8B09-01E9A1A326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EA362C4-571B-6143-9B76-DEE196DEE9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1A24A18-59A1-D04E-B654-0F8AA894FF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8551BFB-CFB0-9845-A5DB-FAF8095B9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lvlOne"/>
        </p:bldSub>
      </p:bldGraphic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609600"/>
          <a:ext cx="83820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loud 4"/>
          <p:cNvSpPr/>
          <p:nvPr/>
        </p:nvSpPr>
        <p:spPr bwMode="auto">
          <a:xfrm>
            <a:off x="1219200" y="1524000"/>
            <a:ext cx="6858000" cy="1524000"/>
          </a:xfrm>
          <a:prstGeom prst="cloud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4400" dirty="0" smtClean="0">
                <a:solidFill>
                  <a:prstClr val="black"/>
                </a:solidFill>
                <a:latin typeface="Arial"/>
                <a:ea typeface="Arial" pitchFamily="-108" charset="0"/>
                <a:cs typeface="Arial"/>
              </a:rPr>
              <a:t>PREVENTION</a:t>
            </a:r>
          </a:p>
        </p:txBody>
      </p:sp>
      <p:sp>
        <p:nvSpPr>
          <p:cNvPr id="6" name="5-Point Star 5"/>
          <p:cNvSpPr/>
          <p:nvPr/>
        </p:nvSpPr>
        <p:spPr>
          <a:xfrm>
            <a:off x="-914400" y="-914400"/>
            <a:ext cx="914400" cy="9144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76400" y="5791200"/>
            <a:ext cx="548640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Calibri"/>
              </a:rPr>
              <a:t>De-emphasis on adding consequence for problem behavior</a:t>
            </a:r>
            <a:endParaRPr lang="en-US" sz="2400" dirty="0">
              <a:solidFill>
                <a:srgbClr val="FF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3824731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9977BB-475A-464C-8B7B-33C2503D19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08E7C6-F85B-B040-B45F-60F8EB5216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EDB412-CBB4-3C49-A3CD-22A2CA3DBA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8A2A02C-4E2F-2144-82D6-429F9AC7D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8307550-7122-0B43-9CEB-346E0E4B93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2"/>
          <p:cNvSpPr/>
          <p:nvPr/>
        </p:nvSpPr>
        <p:spPr>
          <a:xfrm>
            <a:off x="152400" y="457200"/>
            <a:ext cx="6629400" cy="63246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Context</a:t>
            </a:r>
          </a:p>
          <a:p>
            <a:pPr algn="ctr"/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or</a:t>
            </a:r>
          </a:p>
          <a:p>
            <a:pPr algn="ctr"/>
            <a:r>
              <a:rPr lang="en-US" sz="2400" dirty="0" smtClean="0">
                <a:solidFill>
                  <a:prstClr val="black"/>
                </a:solidFill>
                <a:latin typeface="Calibri"/>
              </a:rPr>
              <a:t>Setting</a:t>
            </a:r>
            <a:endParaRPr lang="en-US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3810000" y="304800"/>
            <a:ext cx="2648497" cy="2701489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57000">
                <a:srgbClr val="008000"/>
              </a:gs>
              <a:gs pos="1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Calibri"/>
              </a:rPr>
              <a:t>Initiator</a:t>
            </a:r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Oval 3"/>
          <p:cNvSpPr/>
          <p:nvPr/>
        </p:nvSpPr>
        <p:spPr>
          <a:xfrm>
            <a:off x="304800" y="304800"/>
            <a:ext cx="2648497" cy="2701489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57000">
                <a:srgbClr val="008000"/>
              </a:gs>
              <a:gs pos="1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Calibri"/>
              </a:rPr>
              <a:t>Target</a:t>
            </a:r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Oval 4"/>
          <p:cNvSpPr/>
          <p:nvPr/>
        </p:nvSpPr>
        <p:spPr>
          <a:xfrm>
            <a:off x="304800" y="4080311"/>
            <a:ext cx="2648497" cy="2701489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57000">
                <a:srgbClr val="008000"/>
              </a:gs>
              <a:gs pos="1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b" anchorCtr="0"/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Calibri"/>
              </a:rPr>
              <a:t>Bystander</a:t>
            </a:r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Oval 5"/>
          <p:cNvSpPr/>
          <p:nvPr/>
        </p:nvSpPr>
        <p:spPr>
          <a:xfrm>
            <a:off x="3886200" y="4038600"/>
            <a:ext cx="2648497" cy="2701489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57000">
                <a:srgbClr val="008000"/>
              </a:gs>
              <a:gs pos="1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b" anchorCtr="0"/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Calibri"/>
              </a:rPr>
              <a:t>Staff</a:t>
            </a:r>
            <a:endParaRPr lang="en-US" sz="24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629400" y="2590800"/>
            <a:ext cx="2133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prstClr val="black"/>
                </a:solidFill>
                <a:latin typeface="Arial"/>
                <a:ea typeface="Arial" pitchFamily="-108" charset="0"/>
                <a:cs typeface="Arial"/>
              </a:rPr>
              <a:t>Continuum of Behavior Fluency</a:t>
            </a:r>
            <a:endParaRPr lang="en-US" sz="2800" dirty="0">
              <a:solidFill>
                <a:prstClr val="black"/>
              </a:solidFill>
              <a:latin typeface="Arial"/>
              <a:ea typeface="Arial" pitchFamily="-108" charset="0"/>
              <a:cs typeface="Arial"/>
            </a:endParaRPr>
          </a:p>
        </p:txBody>
      </p:sp>
      <p:sp>
        <p:nvSpPr>
          <p:cNvPr id="9" name="5-Point Star 8"/>
          <p:cNvSpPr/>
          <p:nvPr/>
        </p:nvSpPr>
        <p:spPr>
          <a:xfrm>
            <a:off x="9982200" y="685800"/>
            <a:ext cx="914400" cy="9144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3610573"/>
      </p:ext>
    </p:extLst>
  </p:cSld>
  <p:clrMapOvr>
    <a:masterClrMapping/>
  </p:clrMapOvr>
  <p:transition xmlns:p14="http://schemas.microsoft.com/office/powerpoint/2010/main">
    <p:circl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7822E-6 -4.94786E-6 L 0.09692 0.136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" y="6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11933E-7 -4.94786E-6 L -0.0865 0.1476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0" y="74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69567E-6 -2.74623E-6 L -0.10006 -0.13348 " pathEditMode="relative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7822E-6 4.24102E-6 L 0.10526 -0.136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-68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rizontal Scroll 3"/>
          <p:cNvSpPr/>
          <p:nvPr/>
        </p:nvSpPr>
        <p:spPr bwMode="auto">
          <a:xfrm rot="21346098">
            <a:off x="1350246" y="461754"/>
            <a:ext cx="6553200" cy="5867681"/>
          </a:xfrm>
          <a:prstGeom prst="horizontalScroll">
            <a:avLst>
              <a:gd name="adj" fmla="val 17530"/>
            </a:avLst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1"/>
          <a:lstStyle/>
          <a:p>
            <a:pPr algn="ctr">
              <a:defRPr/>
            </a:pPr>
            <a:r>
              <a:rPr lang="en-US" sz="6000" dirty="0" smtClean="0">
                <a:solidFill>
                  <a:srgbClr val="000000"/>
                </a:solidFill>
                <a:latin typeface="Calibri" pitchFamily="34" charset="0"/>
                <a:ea typeface="Arial" charset="0"/>
                <a:cs typeface="Arial" charset="0"/>
              </a:rPr>
              <a:t>Four basic strategies…</a:t>
            </a:r>
            <a:r>
              <a:rPr lang="en-US" sz="6000" dirty="0" smtClean="0">
                <a:solidFill>
                  <a:srgbClr val="FF0000"/>
                </a:solidFill>
                <a:latin typeface="Calibri" pitchFamily="34" charset="0"/>
                <a:ea typeface="Arial" charset="0"/>
                <a:cs typeface="Arial" charset="0"/>
              </a:rPr>
              <a:t>.</a:t>
            </a:r>
            <a:r>
              <a:rPr lang="en-US" sz="6000" i="1" dirty="0" smtClean="0">
                <a:solidFill>
                  <a:srgbClr val="FF0000"/>
                </a:solidFill>
                <a:latin typeface="Calibri" pitchFamily="34" charset="0"/>
                <a:ea typeface="Arial" charset="0"/>
                <a:cs typeface="Arial" charset="0"/>
              </a:rPr>
              <a:t>if you do </a:t>
            </a:r>
            <a:r>
              <a:rPr lang="en-US" sz="6000" i="1" dirty="0" err="1" smtClean="0">
                <a:solidFill>
                  <a:srgbClr val="FF0000"/>
                </a:solidFill>
                <a:latin typeface="Calibri" pitchFamily="34" charset="0"/>
                <a:ea typeface="Arial" charset="0"/>
                <a:cs typeface="Arial" charset="0"/>
              </a:rPr>
              <a:t>nuthin</a:t>
            </a:r>
            <a:r>
              <a:rPr lang="en-US" sz="6000" i="1" dirty="0" smtClean="0">
                <a:solidFill>
                  <a:srgbClr val="FF0000"/>
                </a:solidFill>
                <a:latin typeface="Calibri" pitchFamily="34" charset="0"/>
                <a:ea typeface="Arial" charset="0"/>
                <a:cs typeface="Arial" charset="0"/>
              </a:rPr>
              <a:t>’ else….</a:t>
            </a:r>
            <a:endParaRPr lang="en-US" sz="6000" dirty="0">
              <a:solidFill>
                <a:srgbClr val="FF0000"/>
              </a:solidFill>
              <a:latin typeface="Calibri" pitchFamily="34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7849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5181600"/>
          </a:xfrm>
        </p:spPr>
        <p:txBody>
          <a:bodyPr/>
          <a:lstStyle/>
          <a:p>
            <a:r>
              <a:rPr lang="en-US" dirty="0" smtClean="0"/>
              <a:t>Label student</a:t>
            </a:r>
          </a:p>
          <a:p>
            <a:r>
              <a:rPr lang="en-US" dirty="0" smtClean="0"/>
              <a:t>Exclude student</a:t>
            </a:r>
          </a:p>
          <a:p>
            <a:r>
              <a:rPr lang="en-US" dirty="0" smtClean="0"/>
              <a:t>Blame family</a:t>
            </a:r>
          </a:p>
          <a:p>
            <a:r>
              <a:rPr lang="en-US" dirty="0" smtClean="0"/>
              <a:t>Punish student</a:t>
            </a:r>
          </a:p>
          <a:p>
            <a:r>
              <a:rPr lang="en-US" dirty="0" smtClean="0"/>
              <a:t>Assign restitution</a:t>
            </a:r>
          </a:p>
          <a:p>
            <a:r>
              <a:rPr lang="en-US" dirty="0" smtClean="0"/>
              <a:t>Ask for apology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5181600"/>
          </a:xfrm>
        </p:spPr>
        <p:txBody>
          <a:bodyPr/>
          <a:lstStyle/>
          <a:p>
            <a:r>
              <a:rPr lang="en-US" dirty="0" smtClean="0"/>
              <a:t>Teach targeted social skills</a:t>
            </a:r>
          </a:p>
          <a:p>
            <a:r>
              <a:rPr lang="en-US" dirty="0" smtClean="0"/>
              <a:t>Reward social skills</a:t>
            </a:r>
          </a:p>
          <a:p>
            <a:r>
              <a:rPr lang="en-US" dirty="0" smtClean="0"/>
              <a:t>Teach all</a:t>
            </a:r>
          </a:p>
          <a:p>
            <a:r>
              <a:rPr lang="en-US" dirty="0" smtClean="0"/>
              <a:t>Individualize for non-responsive behavior</a:t>
            </a:r>
          </a:p>
          <a:p>
            <a:r>
              <a:rPr lang="en-US" dirty="0" smtClean="0"/>
              <a:t>Invest in positive school-wide culture</a:t>
            </a:r>
            <a:endParaRPr lang="en-US" dirty="0"/>
          </a:p>
        </p:txBody>
      </p:sp>
      <p:sp>
        <p:nvSpPr>
          <p:cNvPr id="8" name="Down Arrow Callout 7"/>
          <p:cNvSpPr/>
          <p:nvPr/>
        </p:nvSpPr>
        <p:spPr bwMode="auto">
          <a:xfrm>
            <a:off x="685800" y="457200"/>
            <a:ext cx="2895600" cy="1219200"/>
          </a:xfrm>
          <a:prstGeom prst="downArrowCallou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3600" dirty="0" smtClean="0">
                <a:solidFill>
                  <a:prstClr val="black"/>
                </a:solidFill>
                <a:latin typeface="Calibri"/>
                <a:ea typeface="Arial" pitchFamily="-108" charset="0"/>
                <a:cs typeface="Calibri"/>
              </a:rPr>
              <a:t>Doesn’t Work</a:t>
            </a:r>
          </a:p>
        </p:txBody>
      </p:sp>
      <p:sp>
        <p:nvSpPr>
          <p:cNvPr id="9" name="Down Arrow Callout 8"/>
          <p:cNvSpPr/>
          <p:nvPr/>
        </p:nvSpPr>
        <p:spPr bwMode="auto">
          <a:xfrm>
            <a:off x="4953000" y="457200"/>
            <a:ext cx="2895600" cy="1219200"/>
          </a:xfrm>
          <a:prstGeom prst="downArrowCallout">
            <a:avLst/>
          </a:prstGeom>
          <a:solidFill>
            <a:srgbClr val="66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en-US" sz="3600" dirty="0" smtClean="0">
                <a:solidFill>
                  <a:prstClr val="black"/>
                </a:solidFill>
                <a:latin typeface="Calibri"/>
                <a:ea typeface="Arial" pitchFamily="-108" charset="0"/>
                <a:cs typeface="Calibri"/>
              </a:rPr>
              <a:t>Works</a:t>
            </a:r>
          </a:p>
        </p:txBody>
      </p:sp>
    </p:spTree>
    <p:extLst>
      <p:ext uri="{BB962C8B-B14F-4D97-AF65-F5344CB8AC3E}">
        <p14:creationId xmlns:p14="http://schemas.microsoft.com/office/powerpoint/2010/main" val="144895522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BIS">
  <a:themeElements>
    <a:clrScheme name="PBIS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BI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PBIS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BIS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BIS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BIS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BI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BI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BI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14470</TotalTime>
  <Words>751</Words>
  <Application>Microsoft Macintosh PowerPoint</Application>
  <PresentationFormat>On-screen Show (4:3)</PresentationFormat>
  <Paragraphs>185</Paragraphs>
  <Slides>20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Links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Default Design</vt:lpstr>
      <vt:lpstr>PBIS</vt:lpstr>
      <vt:lpstr>Office Theme</vt:lpstr>
      <vt:lpstr>Macintosh HD:Users:ges05003:Documents:c:EBS2:Schoolwide:Bullying:PBIS &amp; Bullying Big Ideas Dec 5 2010.docx!OLE_LINK8</vt:lpstr>
      <vt:lpstr>Macintosh HD:Users:ges05003:Documents:c:EBS2:Schoolwide:Bullying:PBIS &amp; Bullying Big Ideas Dec 5 2010.docx!OLE_LINK4</vt:lpstr>
      <vt:lpstr>PowerPoint Presentation</vt:lpstr>
      <vt:lpstr>Bullying Program Component Review Purpose</vt:lpstr>
      <vt:lpstr>Preliminary Conclusions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Behavior Support Elements</vt:lpstr>
    </vt:vector>
  </TitlesOfParts>
  <Company>ecs-uo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Function-Based Behavior Support: Big Ideas</dc:title>
  <dc:creator> sugai</dc:creator>
  <cp:lastModifiedBy>Department of Education</cp:lastModifiedBy>
  <cp:revision>213</cp:revision>
  <dcterms:created xsi:type="dcterms:W3CDTF">2004-03-17T20:02:49Z</dcterms:created>
  <dcterms:modified xsi:type="dcterms:W3CDTF">2011-07-08T10:47:27Z</dcterms:modified>
</cp:coreProperties>
</file>